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3"/>
  </p:notesMasterIdLst>
  <p:sldIdLst>
    <p:sldId id="370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338" r:id="rId10"/>
    <p:sldId id="341" r:id="rId11"/>
    <p:sldId id="301" r:id="rId12"/>
    <p:sldId id="363" r:id="rId13"/>
    <p:sldId id="303" r:id="rId14"/>
    <p:sldId id="307" r:id="rId15"/>
    <p:sldId id="366" r:id="rId16"/>
    <p:sldId id="367" r:id="rId17"/>
    <p:sldId id="310" r:id="rId18"/>
    <p:sldId id="36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09" r:id="rId27"/>
    <p:sldId id="321" r:id="rId28"/>
    <p:sldId id="364" r:id="rId29"/>
    <p:sldId id="328" r:id="rId30"/>
    <p:sldId id="359" r:id="rId31"/>
    <p:sldId id="360" r:id="rId32"/>
    <p:sldId id="323" r:id="rId33"/>
    <p:sldId id="324" r:id="rId34"/>
    <p:sldId id="325" r:id="rId35"/>
    <p:sldId id="326" r:id="rId36"/>
    <p:sldId id="327" r:id="rId37"/>
    <p:sldId id="365" r:id="rId38"/>
    <p:sldId id="292" r:id="rId39"/>
    <p:sldId id="333" r:id="rId40"/>
    <p:sldId id="334" r:id="rId41"/>
    <p:sldId id="332" r:id="rId42"/>
    <p:sldId id="361" r:id="rId43"/>
    <p:sldId id="355" r:id="rId44"/>
    <p:sldId id="356" r:id="rId45"/>
    <p:sldId id="357" r:id="rId46"/>
    <p:sldId id="358" r:id="rId47"/>
    <p:sldId id="286" r:id="rId48"/>
    <p:sldId id="287" r:id="rId49"/>
    <p:sldId id="288" r:id="rId50"/>
    <p:sldId id="369" r:id="rId51"/>
    <p:sldId id="289" r:id="rId5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282F9-7A7D-4788-AF31-B976722565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BB4EE42-ADB2-463F-869C-F94AEA459A42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Selección y Registro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F00B42C7-F167-4B25-9B03-D9111F474BC2}" type="parTrans" cxnId="{1CCE7A73-10A6-4C72-A05D-782EE365E28D}">
      <dgm:prSet/>
      <dgm:spPr/>
      <dgm:t>
        <a:bodyPr/>
        <a:lstStyle/>
        <a:p>
          <a:endParaRPr lang="es-MX"/>
        </a:p>
      </dgm:t>
    </dgm:pt>
    <dgm:pt modelId="{860F5E26-703A-4134-BA47-5D1D7B9C60F6}" type="sibTrans" cxnId="{1CCE7A73-10A6-4C72-A05D-782EE365E28D}">
      <dgm:prSet/>
      <dgm:spPr/>
      <dgm:t>
        <a:bodyPr/>
        <a:lstStyle/>
        <a:p>
          <a:endParaRPr lang="es-MX"/>
        </a:p>
      </dgm:t>
    </dgm:pt>
    <dgm:pt modelId="{23CA02DF-C59C-4975-96C5-E78771BE1FBB}">
      <dgm:prSet phldrT="[Texto]"/>
      <dgm:spPr/>
      <dgm:t>
        <a:bodyPr/>
        <a:lstStyle/>
        <a:p>
          <a:r>
            <a:rPr lang="es-MX" b="1" dirty="0" smtClean="0">
              <a:latin typeface="Montserrat" panose="00000500000000000000" pitchFamily="50" charset="0"/>
            </a:rPr>
            <a:t>Seleccionar un programa del listado publicado por la oficina de servicio social y registrarse en el Sistema de Servicio Social.</a:t>
          </a:r>
          <a:endParaRPr lang="es-MX" dirty="0"/>
        </a:p>
      </dgm:t>
    </dgm:pt>
    <dgm:pt modelId="{AB5A7682-AB96-4F36-A35B-9C7D35129F9F}" type="parTrans" cxnId="{9CC24A6A-E74D-472E-A33D-D21C5720C019}">
      <dgm:prSet/>
      <dgm:spPr/>
      <dgm:t>
        <a:bodyPr/>
        <a:lstStyle/>
        <a:p>
          <a:endParaRPr lang="es-MX"/>
        </a:p>
      </dgm:t>
    </dgm:pt>
    <dgm:pt modelId="{64057FB8-5DFA-4773-8B31-1098033C9E57}" type="sibTrans" cxnId="{9CC24A6A-E74D-472E-A33D-D21C5720C019}">
      <dgm:prSet/>
      <dgm:spPr/>
      <dgm:t>
        <a:bodyPr/>
        <a:lstStyle/>
        <a:p>
          <a:endParaRPr lang="es-MX"/>
        </a:p>
      </dgm:t>
    </dgm:pt>
    <dgm:pt modelId="{9A93A86C-9EC5-4A52-A840-4A5D9D49BC62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Reporte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9B6BAF89-3D8D-45BD-89C5-B36F86D6D47F}" type="parTrans" cxnId="{FAF4DCF2-6F68-4BF3-A382-FF1A1EF83198}">
      <dgm:prSet/>
      <dgm:spPr/>
      <dgm:t>
        <a:bodyPr/>
        <a:lstStyle/>
        <a:p>
          <a:endParaRPr lang="es-MX"/>
        </a:p>
      </dgm:t>
    </dgm:pt>
    <dgm:pt modelId="{9DCBD5AC-CF83-4E6A-BCF6-887AD99A90A1}" type="sibTrans" cxnId="{FAF4DCF2-6F68-4BF3-A382-FF1A1EF83198}">
      <dgm:prSet/>
      <dgm:spPr/>
      <dgm:t>
        <a:bodyPr/>
        <a:lstStyle/>
        <a:p>
          <a:endParaRPr lang="es-MX"/>
        </a:p>
      </dgm:t>
    </dgm:pt>
    <dgm:pt modelId="{0FFA77F9-7A74-4DF3-A40C-9229D8A62BDA}">
      <dgm:prSet phldrT="[Texto]"/>
      <dgm:spPr/>
      <dgm:t>
        <a:bodyPr/>
        <a:lstStyle/>
        <a:p>
          <a:r>
            <a:rPr lang="es-MX" b="1" dirty="0" smtClean="0">
              <a:latin typeface="Montserrat" panose="00000500000000000000" pitchFamily="50" charset="0"/>
            </a:rPr>
            <a:t>Entregar mínimo 3 REPORTES BIMESTRALES con su AUTOEVALUACION Y EVALUACIONES CUALITATIVAS.</a:t>
          </a:r>
          <a:endParaRPr lang="es-MX" dirty="0"/>
        </a:p>
      </dgm:t>
    </dgm:pt>
    <dgm:pt modelId="{DCAC8EDB-1A8C-4F3F-B752-595C1E6087C3}" type="parTrans" cxnId="{3928AEAF-4693-4E64-89DD-E7599C162E6B}">
      <dgm:prSet/>
      <dgm:spPr/>
      <dgm:t>
        <a:bodyPr/>
        <a:lstStyle/>
        <a:p>
          <a:endParaRPr lang="es-MX"/>
        </a:p>
      </dgm:t>
    </dgm:pt>
    <dgm:pt modelId="{AA3734AD-CD82-49D6-AE5E-FA4A9C012F28}" type="sibTrans" cxnId="{3928AEAF-4693-4E64-89DD-E7599C162E6B}">
      <dgm:prSet/>
      <dgm:spPr/>
      <dgm:t>
        <a:bodyPr/>
        <a:lstStyle/>
        <a:p>
          <a:endParaRPr lang="es-MX"/>
        </a:p>
      </dgm:t>
    </dgm:pt>
    <dgm:pt modelId="{60C8426D-62CA-41E2-BD69-00C66B8316B7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Cierre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EBAD1510-DC77-4108-AF87-0DA02A6EEB4F}" type="parTrans" cxnId="{E38E0B4E-A59B-4C10-A221-37B4899F8DA7}">
      <dgm:prSet/>
      <dgm:spPr/>
      <dgm:t>
        <a:bodyPr/>
        <a:lstStyle/>
        <a:p>
          <a:endParaRPr lang="es-MX"/>
        </a:p>
      </dgm:t>
    </dgm:pt>
    <dgm:pt modelId="{2BA0079E-5375-48AD-B71A-049F34BE1283}" type="sibTrans" cxnId="{E38E0B4E-A59B-4C10-A221-37B4899F8DA7}">
      <dgm:prSet/>
      <dgm:spPr/>
      <dgm:t>
        <a:bodyPr/>
        <a:lstStyle/>
        <a:p>
          <a:endParaRPr lang="es-MX"/>
        </a:p>
      </dgm:t>
    </dgm:pt>
    <dgm:pt modelId="{196234E2-CC01-40D7-BA05-D1F89C4AB925}">
      <dgm:prSet phldrT="[Texto]"/>
      <dgm:spPr/>
      <dgm:t>
        <a:bodyPr/>
        <a:lstStyle/>
        <a:p>
          <a:r>
            <a:rPr lang="es-MX" dirty="0" smtClean="0">
              <a:latin typeface="Montserrat" panose="00000500000000000000" pitchFamily="50" charset="0"/>
            </a:rPr>
            <a:t>Entregar el Reporte final que presentará en un </a:t>
          </a:r>
          <a:r>
            <a:rPr lang="es-MX" b="1" dirty="0" smtClean="0">
              <a:latin typeface="Montserrat" panose="00000500000000000000" pitchFamily="50" charset="0"/>
            </a:rPr>
            <a:t>plazo no mayor de 15 días de haber </a:t>
          </a:r>
          <a:r>
            <a:rPr lang="es-MX" dirty="0" smtClean="0">
              <a:latin typeface="Montserrat" panose="00000500000000000000" pitchFamily="50" charset="0"/>
            </a:rPr>
            <a:t>concluido el Servicio Social. </a:t>
          </a:r>
          <a:endParaRPr lang="es-MX" dirty="0"/>
        </a:p>
      </dgm:t>
    </dgm:pt>
    <dgm:pt modelId="{098D2276-6F2A-4116-AC21-8DCF27A28951}" type="parTrans" cxnId="{F08B298F-321E-4A6E-AB51-5577CE8DD5CB}">
      <dgm:prSet/>
      <dgm:spPr/>
      <dgm:t>
        <a:bodyPr/>
        <a:lstStyle/>
        <a:p>
          <a:endParaRPr lang="es-MX"/>
        </a:p>
      </dgm:t>
    </dgm:pt>
    <dgm:pt modelId="{BACF95A5-21B5-4930-A921-A5BCF811FC72}" type="sibTrans" cxnId="{F08B298F-321E-4A6E-AB51-5577CE8DD5CB}">
      <dgm:prSet/>
      <dgm:spPr/>
      <dgm:t>
        <a:bodyPr/>
        <a:lstStyle/>
        <a:p>
          <a:endParaRPr lang="es-MX"/>
        </a:p>
      </dgm:t>
    </dgm:pt>
    <dgm:pt modelId="{0E4BE5BE-8416-4B2F-8435-F75C93566953}" type="pres">
      <dgm:prSet presAssocID="{880282F9-7A7D-4788-AF31-B976722565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34DF4D5-AAC3-49B5-825D-0C7B0D61F8C6}" type="pres">
      <dgm:prSet presAssocID="{EBB4EE42-ADB2-463F-869C-F94AEA459A42}" presName="linNode" presStyleCnt="0"/>
      <dgm:spPr/>
    </dgm:pt>
    <dgm:pt modelId="{41C632C0-FF12-4C06-A062-961A9E833723}" type="pres">
      <dgm:prSet presAssocID="{EBB4EE42-ADB2-463F-869C-F94AEA459A4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D3339B-997E-4439-B634-99485C75B8C7}" type="pres">
      <dgm:prSet presAssocID="{EBB4EE42-ADB2-463F-869C-F94AEA459A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245036-1D70-4BBE-854D-851D73EB8B12}" type="pres">
      <dgm:prSet presAssocID="{860F5E26-703A-4134-BA47-5D1D7B9C60F6}" presName="sp" presStyleCnt="0"/>
      <dgm:spPr/>
    </dgm:pt>
    <dgm:pt modelId="{676E903F-B0D2-4D73-8912-5B7A8CCC46C3}" type="pres">
      <dgm:prSet presAssocID="{9A93A86C-9EC5-4A52-A840-4A5D9D49BC62}" presName="linNode" presStyleCnt="0"/>
      <dgm:spPr/>
    </dgm:pt>
    <dgm:pt modelId="{8B2C69C2-826E-4E3B-BF19-7DAA274753D8}" type="pres">
      <dgm:prSet presAssocID="{9A93A86C-9EC5-4A52-A840-4A5D9D49BC6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4F4FDA-C0B4-48DD-B02A-EC77516A5D4F}" type="pres">
      <dgm:prSet presAssocID="{9A93A86C-9EC5-4A52-A840-4A5D9D49BC62}" presName="descendantText" presStyleLbl="alignAccFollowNode1" presStyleIdx="1" presStyleCnt="3" custLinFactNeighborX="0" custLinFactNeighborY="33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99F7B8-8C54-4636-B391-0DA3CD0F0C8C}" type="pres">
      <dgm:prSet presAssocID="{9DCBD5AC-CF83-4E6A-BCF6-887AD99A90A1}" presName="sp" presStyleCnt="0"/>
      <dgm:spPr/>
    </dgm:pt>
    <dgm:pt modelId="{34708CB0-8EFA-49A0-85BC-D212AB8B2AAC}" type="pres">
      <dgm:prSet presAssocID="{60C8426D-62CA-41E2-BD69-00C66B8316B7}" presName="linNode" presStyleCnt="0"/>
      <dgm:spPr/>
    </dgm:pt>
    <dgm:pt modelId="{F25A98B1-A0E3-42A2-B1F7-4E46AFC6DB75}" type="pres">
      <dgm:prSet presAssocID="{60C8426D-62CA-41E2-BD69-00C66B8316B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DF8DA2-443B-4AB2-BAB5-5863C87CA65B}" type="pres">
      <dgm:prSet presAssocID="{60C8426D-62CA-41E2-BD69-00C66B8316B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BB96434-482C-41AC-9B6D-C9D490B43B16}" type="presOf" srcId="{60C8426D-62CA-41E2-BD69-00C66B8316B7}" destId="{F25A98B1-A0E3-42A2-B1F7-4E46AFC6DB75}" srcOrd="0" destOrd="0" presId="urn:microsoft.com/office/officeart/2005/8/layout/vList5"/>
    <dgm:cxn modelId="{9CC24A6A-E74D-472E-A33D-D21C5720C019}" srcId="{EBB4EE42-ADB2-463F-869C-F94AEA459A42}" destId="{23CA02DF-C59C-4975-96C5-E78771BE1FBB}" srcOrd="0" destOrd="0" parTransId="{AB5A7682-AB96-4F36-A35B-9C7D35129F9F}" sibTransId="{64057FB8-5DFA-4773-8B31-1098033C9E57}"/>
    <dgm:cxn modelId="{3928AEAF-4693-4E64-89DD-E7599C162E6B}" srcId="{9A93A86C-9EC5-4A52-A840-4A5D9D49BC62}" destId="{0FFA77F9-7A74-4DF3-A40C-9229D8A62BDA}" srcOrd="0" destOrd="0" parTransId="{DCAC8EDB-1A8C-4F3F-B752-595C1E6087C3}" sibTransId="{AA3734AD-CD82-49D6-AE5E-FA4A9C012F28}"/>
    <dgm:cxn modelId="{872151D3-77CB-4050-B861-AE5D450F6652}" type="presOf" srcId="{23CA02DF-C59C-4975-96C5-E78771BE1FBB}" destId="{16D3339B-997E-4439-B634-99485C75B8C7}" srcOrd="0" destOrd="0" presId="urn:microsoft.com/office/officeart/2005/8/layout/vList5"/>
    <dgm:cxn modelId="{E38E0B4E-A59B-4C10-A221-37B4899F8DA7}" srcId="{880282F9-7A7D-4788-AF31-B9767225655B}" destId="{60C8426D-62CA-41E2-BD69-00C66B8316B7}" srcOrd="2" destOrd="0" parTransId="{EBAD1510-DC77-4108-AF87-0DA02A6EEB4F}" sibTransId="{2BA0079E-5375-48AD-B71A-049F34BE1283}"/>
    <dgm:cxn modelId="{2F3D0820-0415-4431-A3CD-98E37964D121}" type="presOf" srcId="{0FFA77F9-7A74-4DF3-A40C-9229D8A62BDA}" destId="{4B4F4FDA-C0B4-48DD-B02A-EC77516A5D4F}" srcOrd="0" destOrd="0" presId="urn:microsoft.com/office/officeart/2005/8/layout/vList5"/>
    <dgm:cxn modelId="{C987FB84-747C-4476-85DB-7216AAF224EB}" type="presOf" srcId="{880282F9-7A7D-4788-AF31-B9767225655B}" destId="{0E4BE5BE-8416-4B2F-8435-F75C93566953}" srcOrd="0" destOrd="0" presId="urn:microsoft.com/office/officeart/2005/8/layout/vList5"/>
    <dgm:cxn modelId="{FAF4DCF2-6F68-4BF3-A382-FF1A1EF83198}" srcId="{880282F9-7A7D-4788-AF31-B9767225655B}" destId="{9A93A86C-9EC5-4A52-A840-4A5D9D49BC62}" srcOrd="1" destOrd="0" parTransId="{9B6BAF89-3D8D-45BD-89C5-B36F86D6D47F}" sibTransId="{9DCBD5AC-CF83-4E6A-BCF6-887AD99A90A1}"/>
    <dgm:cxn modelId="{90C88659-A4BE-4C1B-88D1-FAC2C6AFFBCD}" type="presOf" srcId="{EBB4EE42-ADB2-463F-869C-F94AEA459A42}" destId="{41C632C0-FF12-4C06-A062-961A9E833723}" srcOrd="0" destOrd="0" presId="urn:microsoft.com/office/officeart/2005/8/layout/vList5"/>
    <dgm:cxn modelId="{F08B298F-321E-4A6E-AB51-5577CE8DD5CB}" srcId="{60C8426D-62CA-41E2-BD69-00C66B8316B7}" destId="{196234E2-CC01-40D7-BA05-D1F89C4AB925}" srcOrd="0" destOrd="0" parTransId="{098D2276-6F2A-4116-AC21-8DCF27A28951}" sibTransId="{BACF95A5-21B5-4930-A921-A5BCF811FC72}"/>
    <dgm:cxn modelId="{530E5ADB-BCED-41B4-B517-DA17F529009F}" type="presOf" srcId="{9A93A86C-9EC5-4A52-A840-4A5D9D49BC62}" destId="{8B2C69C2-826E-4E3B-BF19-7DAA274753D8}" srcOrd="0" destOrd="0" presId="urn:microsoft.com/office/officeart/2005/8/layout/vList5"/>
    <dgm:cxn modelId="{EB6218ED-C98F-4FF9-95C3-DA261ADECFDA}" type="presOf" srcId="{196234E2-CC01-40D7-BA05-D1F89C4AB925}" destId="{23DF8DA2-443B-4AB2-BAB5-5863C87CA65B}" srcOrd="0" destOrd="0" presId="urn:microsoft.com/office/officeart/2005/8/layout/vList5"/>
    <dgm:cxn modelId="{1CCE7A73-10A6-4C72-A05D-782EE365E28D}" srcId="{880282F9-7A7D-4788-AF31-B9767225655B}" destId="{EBB4EE42-ADB2-463F-869C-F94AEA459A42}" srcOrd="0" destOrd="0" parTransId="{F00B42C7-F167-4B25-9B03-D9111F474BC2}" sibTransId="{860F5E26-703A-4134-BA47-5D1D7B9C60F6}"/>
    <dgm:cxn modelId="{465686CF-296B-40D4-8304-76210B6B0F5D}" type="presParOf" srcId="{0E4BE5BE-8416-4B2F-8435-F75C93566953}" destId="{634DF4D5-AAC3-49B5-825D-0C7B0D61F8C6}" srcOrd="0" destOrd="0" presId="urn:microsoft.com/office/officeart/2005/8/layout/vList5"/>
    <dgm:cxn modelId="{6EB34490-1B17-4E58-A1E5-1E72968B73D1}" type="presParOf" srcId="{634DF4D5-AAC3-49B5-825D-0C7B0D61F8C6}" destId="{41C632C0-FF12-4C06-A062-961A9E833723}" srcOrd="0" destOrd="0" presId="urn:microsoft.com/office/officeart/2005/8/layout/vList5"/>
    <dgm:cxn modelId="{59EBF181-308C-444C-A768-04FD624D9B99}" type="presParOf" srcId="{634DF4D5-AAC3-49B5-825D-0C7B0D61F8C6}" destId="{16D3339B-997E-4439-B634-99485C75B8C7}" srcOrd="1" destOrd="0" presId="urn:microsoft.com/office/officeart/2005/8/layout/vList5"/>
    <dgm:cxn modelId="{DF32B305-35AA-44B2-A890-2C0C2F1E2834}" type="presParOf" srcId="{0E4BE5BE-8416-4B2F-8435-F75C93566953}" destId="{24245036-1D70-4BBE-854D-851D73EB8B12}" srcOrd="1" destOrd="0" presId="urn:microsoft.com/office/officeart/2005/8/layout/vList5"/>
    <dgm:cxn modelId="{8C71D15F-181B-4B32-B8F3-58FCF4F1BA7E}" type="presParOf" srcId="{0E4BE5BE-8416-4B2F-8435-F75C93566953}" destId="{676E903F-B0D2-4D73-8912-5B7A8CCC46C3}" srcOrd="2" destOrd="0" presId="urn:microsoft.com/office/officeart/2005/8/layout/vList5"/>
    <dgm:cxn modelId="{ED90E91B-2B1C-42C0-B64D-8B4AD9C5CFE5}" type="presParOf" srcId="{676E903F-B0D2-4D73-8912-5B7A8CCC46C3}" destId="{8B2C69C2-826E-4E3B-BF19-7DAA274753D8}" srcOrd="0" destOrd="0" presId="urn:microsoft.com/office/officeart/2005/8/layout/vList5"/>
    <dgm:cxn modelId="{38CE5BCD-3649-4848-9C04-5177BFBEF5D7}" type="presParOf" srcId="{676E903F-B0D2-4D73-8912-5B7A8CCC46C3}" destId="{4B4F4FDA-C0B4-48DD-B02A-EC77516A5D4F}" srcOrd="1" destOrd="0" presId="urn:microsoft.com/office/officeart/2005/8/layout/vList5"/>
    <dgm:cxn modelId="{DF2D51E8-CA84-46C1-BCFE-B0E4F5B5DDAA}" type="presParOf" srcId="{0E4BE5BE-8416-4B2F-8435-F75C93566953}" destId="{2099F7B8-8C54-4636-B391-0DA3CD0F0C8C}" srcOrd="3" destOrd="0" presId="urn:microsoft.com/office/officeart/2005/8/layout/vList5"/>
    <dgm:cxn modelId="{AC1E08E4-7AE7-4263-98DD-43617ED72126}" type="presParOf" srcId="{0E4BE5BE-8416-4B2F-8435-F75C93566953}" destId="{34708CB0-8EFA-49A0-85BC-D212AB8B2AAC}" srcOrd="4" destOrd="0" presId="urn:microsoft.com/office/officeart/2005/8/layout/vList5"/>
    <dgm:cxn modelId="{BFBDE8A3-74D7-4470-8D69-D074F06648E4}" type="presParOf" srcId="{34708CB0-8EFA-49A0-85BC-D212AB8B2AAC}" destId="{F25A98B1-A0E3-42A2-B1F7-4E46AFC6DB75}" srcOrd="0" destOrd="0" presId="urn:microsoft.com/office/officeart/2005/8/layout/vList5"/>
    <dgm:cxn modelId="{41277D7B-0054-4382-99FE-D22176C2E68C}" type="presParOf" srcId="{34708CB0-8EFA-49A0-85BC-D212AB8B2AAC}" destId="{23DF8DA2-443B-4AB2-BAB5-5863C87CA6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0282F9-7A7D-4788-AF31-B976722565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0C8426D-62CA-41E2-BD69-00C66B8316B7}">
      <dgm:prSet phldrT="[Texto]"/>
      <dgm:spPr/>
      <dgm:t>
        <a:bodyPr/>
        <a:lstStyle/>
        <a:p>
          <a:r>
            <a:rPr lang="es-MX" dirty="0" smtClean="0"/>
            <a:t>Cierre</a:t>
          </a:r>
          <a:endParaRPr lang="es-MX" dirty="0"/>
        </a:p>
      </dgm:t>
    </dgm:pt>
    <dgm:pt modelId="{EBAD1510-DC77-4108-AF87-0DA02A6EEB4F}" type="parTrans" cxnId="{E38E0B4E-A59B-4C10-A221-37B4899F8DA7}">
      <dgm:prSet/>
      <dgm:spPr/>
      <dgm:t>
        <a:bodyPr/>
        <a:lstStyle/>
        <a:p>
          <a:endParaRPr lang="es-MX"/>
        </a:p>
      </dgm:t>
    </dgm:pt>
    <dgm:pt modelId="{2BA0079E-5375-48AD-B71A-049F34BE1283}" type="sibTrans" cxnId="{E38E0B4E-A59B-4C10-A221-37B4899F8DA7}">
      <dgm:prSet/>
      <dgm:spPr/>
      <dgm:t>
        <a:bodyPr/>
        <a:lstStyle/>
        <a:p>
          <a:endParaRPr lang="es-MX"/>
        </a:p>
      </dgm:t>
    </dgm:pt>
    <dgm:pt modelId="{196234E2-CC01-40D7-BA05-D1F89C4AB925}">
      <dgm:prSet phldrT="[Texto]"/>
      <dgm:spPr/>
      <dgm:t>
        <a:bodyPr/>
        <a:lstStyle/>
        <a:p>
          <a:r>
            <a:rPr lang="es-MX" dirty="0" smtClean="0">
              <a:latin typeface="Montserrat" panose="00000500000000000000" pitchFamily="50" charset="0"/>
            </a:rPr>
            <a:t>Entregar el Reporte final que presentará en un </a:t>
          </a:r>
          <a:r>
            <a:rPr lang="es-MX" b="1" dirty="0" smtClean="0">
              <a:latin typeface="Montserrat" panose="00000500000000000000" pitchFamily="50" charset="0"/>
            </a:rPr>
            <a:t>plazo no mayor de 15 días de haber </a:t>
          </a:r>
          <a:r>
            <a:rPr lang="es-MX" dirty="0" smtClean="0">
              <a:latin typeface="Montserrat" panose="00000500000000000000" pitchFamily="50" charset="0"/>
            </a:rPr>
            <a:t>concluido el Servicio Social. </a:t>
          </a:r>
          <a:endParaRPr lang="es-MX" dirty="0"/>
        </a:p>
      </dgm:t>
    </dgm:pt>
    <dgm:pt modelId="{098D2276-6F2A-4116-AC21-8DCF27A28951}" type="parTrans" cxnId="{F08B298F-321E-4A6E-AB51-5577CE8DD5CB}">
      <dgm:prSet/>
      <dgm:spPr/>
      <dgm:t>
        <a:bodyPr/>
        <a:lstStyle/>
        <a:p>
          <a:endParaRPr lang="es-MX"/>
        </a:p>
      </dgm:t>
    </dgm:pt>
    <dgm:pt modelId="{BACF95A5-21B5-4930-A921-A5BCF811FC72}" type="sibTrans" cxnId="{F08B298F-321E-4A6E-AB51-5577CE8DD5CB}">
      <dgm:prSet/>
      <dgm:spPr/>
      <dgm:t>
        <a:bodyPr/>
        <a:lstStyle/>
        <a:p>
          <a:endParaRPr lang="es-MX"/>
        </a:p>
      </dgm:t>
    </dgm:pt>
    <dgm:pt modelId="{0E4BE5BE-8416-4B2F-8435-F75C93566953}" type="pres">
      <dgm:prSet presAssocID="{880282F9-7A7D-4788-AF31-B976722565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4708CB0-8EFA-49A0-85BC-D212AB8B2AAC}" type="pres">
      <dgm:prSet presAssocID="{60C8426D-62CA-41E2-BD69-00C66B8316B7}" presName="linNode" presStyleCnt="0"/>
      <dgm:spPr/>
    </dgm:pt>
    <dgm:pt modelId="{F25A98B1-A0E3-42A2-B1F7-4E46AFC6DB75}" type="pres">
      <dgm:prSet presAssocID="{60C8426D-62CA-41E2-BD69-00C66B8316B7}" presName="parentText" presStyleLbl="node1" presStyleIdx="0" presStyleCnt="1" custLinFactNeighborY="-627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DF8DA2-443B-4AB2-BAB5-5863C87CA65B}" type="pres">
      <dgm:prSet presAssocID="{60C8426D-62CA-41E2-BD69-00C66B8316B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38E0B4E-A59B-4C10-A221-37B4899F8DA7}" srcId="{880282F9-7A7D-4788-AF31-B9767225655B}" destId="{60C8426D-62CA-41E2-BD69-00C66B8316B7}" srcOrd="0" destOrd="0" parTransId="{EBAD1510-DC77-4108-AF87-0DA02A6EEB4F}" sibTransId="{2BA0079E-5375-48AD-B71A-049F34BE1283}"/>
    <dgm:cxn modelId="{B6B0056C-97DB-4227-91E6-099BA0DB73B4}" type="presOf" srcId="{60C8426D-62CA-41E2-BD69-00C66B8316B7}" destId="{F25A98B1-A0E3-42A2-B1F7-4E46AFC6DB75}" srcOrd="0" destOrd="0" presId="urn:microsoft.com/office/officeart/2005/8/layout/vList5"/>
    <dgm:cxn modelId="{F08B298F-321E-4A6E-AB51-5577CE8DD5CB}" srcId="{60C8426D-62CA-41E2-BD69-00C66B8316B7}" destId="{196234E2-CC01-40D7-BA05-D1F89C4AB925}" srcOrd="0" destOrd="0" parTransId="{098D2276-6F2A-4116-AC21-8DCF27A28951}" sibTransId="{BACF95A5-21B5-4930-A921-A5BCF811FC72}"/>
    <dgm:cxn modelId="{58D18E81-3191-4AA3-A987-DDF1889DF80F}" type="presOf" srcId="{196234E2-CC01-40D7-BA05-D1F89C4AB925}" destId="{23DF8DA2-443B-4AB2-BAB5-5863C87CA65B}" srcOrd="0" destOrd="0" presId="urn:microsoft.com/office/officeart/2005/8/layout/vList5"/>
    <dgm:cxn modelId="{2F545447-0A5C-4F0C-A214-BB65C55ABD97}" type="presOf" srcId="{880282F9-7A7D-4788-AF31-B9767225655B}" destId="{0E4BE5BE-8416-4B2F-8435-F75C93566953}" srcOrd="0" destOrd="0" presId="urn:microsoft.com/office/officeart/2005/8/layout/vList5"/>
    <dgm:cxn modelId="{DB1B1DA7-06C2-48D2-BD8E-65F9E1E8F360}" type="presParOf" srcId="{0E4BE5BE-8416-4B2F-8435-F75C93566953}" destId="{34708CB0-8EFA-49A0-85BC-D212AB8B2AAC}" srcOrd="0" destOrd="0" presId="urn:microsoft.com/office/officeart/2005/8/layout/vList5"/>
    <dgm:cxn modelId="{D5E2EE13-CD42-4F13-983D-E7A9CD8B2E40}" type="presParOf" srcId="{34708CB0-8EFA-49A0-85BC-D212AB8B2AAC}" destId="{F25A98B1-A0E3-42A2-B1F7-4E46AFC6DB75}" srcOrd="0" destOrd="0" presId="urn:microsoft.com/office/officeart/2005/8/layout/vList5"/>
    <dgm:cxn modelId="{4D8BE6D4-6FD8-4528-88BB-5D09DB80B74E}" type="presParOf" srcId="{34708CB0-8EFA-49A0-85BC-D212AB8B2AAC}" destId="{23DF8DA2-443B-4AB2-BAB5-5863C87CA6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0282F9-7A7D-4788-AF31-B976722565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0C8426D-62CA-41E2-BD69-00C66B8316B7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Cierre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EBAD1510-DC77-4108-AF87-0DA02A6EEB4F}" type="parTrans" cxnId="{E38E0B4E-A59B-4C10-A221-37B4899F8DA7}">
      <dgm:prSet/>
      <dgm:spPr/>
      <dgm:t>
        <a:bodyPr/>
        <a:lstStyle/>
        <a:p>
          <a:endParaRPr lang="es-MX"/>
        </a:p>
      </dgm:t>
    </dgm:pt>
    <dgm:pt modelId="{2BA0079E-5375-48AD-B71A-049F34BE1283}" type="sibTrans" cxnId="{E38E0B4E-A59B-4C10-A221-37B4899F8DA7}">
      <dgm:prSet/>
      <dgm:spPr/>
      <dgm:t>
        <a:bodyPr/>
        <a:lstStyle/>
        <a:p>
          <a:endParaRPr lang="es-MX"/>
        </a:p>
      </dgm:t>
    </dgm:pt>
    <dgm:pt modelId="{196234E2-CC01-40D7-BA05-D1F89C4AB925}">
      <dgm:prSet phldrT="[Texto]"/>
      <dgm:spPr/>
      <dgm:t>
        <a:bodyPr/>
        <a:lstStyle/>
        <a:p>
          <a:r>
            <a:rPr lang="es-MX" dirty="0" smtClean="0">
              <a:latin typeface="Montserrat" panose="00000500000000000000" pitchFamily="50" charset="0"/>
            </a:rPr>
            <a:t>Entregar el Reporte final que presentará en un </a:t>
          </a:r>
          <a:r>
            <a:rPr lang="es-MX" b="1" dirty="0" smtClean="0">
              <a:latin typeface="Montserrat" panose="00000500000000000000" pitchFamily="50" charset="0"/>
            </a:rPr>
            <a:t>plazo no mayor de 15 días de haber </a:t>
          </a:r>
          <a:r>
            <a:rPr lang="es-MX" dirty="0" smtClean="0">
              <a:latin typeface="Montserrat" panose="00000500000000000000" pitchFamily="50" charset="0"/>
            </a:rPr>
            <a:t>concluido el Servicio Social. </a:t>
          </a:r>
          <a:endParaRPr lang="es-MX" dirty="0"/>
        </a:p>
      </dgm:t>
    </dgm:pt>
    <dgm:pt modelId="{098D2276-6F2A-4116-AC21-8DCF27A28951}" type="parTrans" cxnId="{F08B298F-321E-4A6E-AB51-5577CE8DD5CB}">
      <dgm:prSet/>
      <dgm:spPr/>
      <dgm:t>
        <a:bodyPr/>
        <a:lstStyle/>
        <a:p>
          <a:endParaRPr lang="es-MX"/>
        </a:p>
      </dgm:t>
    </dgm:pt>
    <dgm:pt modelId="{BACF95A5-21B5-4930-A921-A5BCF811FC72}" type="sibTrans" cxnId="{F08B298F-321E-4A6E-AB51-5577CE8DD5CB}">
      <dgm:prSet/>
      <dgm:spPr/>
      <dgm:t>
        <a:bodyPr/>
        <a:lstStyle/>
        <a:p>
          <a:endParaRPr lang="es-MX"/>
        </a:p>
      </dgm:t>
    </dgm:pt>
    <dgm:pt modelId="{0E4BE5BE-8416-4B2F-8435-F75C93566953}" type="pres">
      <dgm:prSet presAssocID="{880282F9-7A7D-4788-AF31-B976722565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4708CB0-8EFA-49A0-85BC-D212AB8B2AAC}" type="pres">
      <dgm:prSet presAssocID="{60C8426D-62CA-41E2-BD69-00C66B8316B7}" presName="linNode" presStyleCnt="0"/>
      <dgm:spPr/>
    </dgm:pt>
    <dgm:pt modelId="{F25A98B1-A0E3-42A2-B1F7-4E46AFC6DB75}" type="pres">
      <dgm:prSet presAssocID="{60C8426D-62CA-41E2-BD69-00C66B8316B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DF8DA2-443B-4AB2-BAB5-5863C87CA65B}" type="pres">
      <dgm:prSet presAssocID="{60C8426D-62CA-41E2-BD69-00C66B8316B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E7CAAF-8DF7-4DEC-BF1A-873B3530AAB2}" type="presOf" srcId="{196234E2-CC01-40D7-BA05-D1F89C4AB925}" destId="{23DF8DA2-443B-4AB2-BAB5-5863C87CA65B}" srcOrd="0" destOrd="0" presId="urn:microsoft.com/office/officeart/2005/8/layout/vList5"/>
    <dgm:cxn modelId="{0B94430F-53F8-49BB-90CE-B83D33D61A75}" type="presOf" srcId="{880282F9-7A7D-4788-AF31-B9767225655B}" destId="{0E4BE5BE-8416-4B2F-8435-F75C93566953}" srcOrd="0" destOrd="0" presId="urn:microsoft.com/office/officeart/2005/8/layout/vList5"/>
    <dgm:cxn modelId="{F9AFFB4F-E78D-4B6F-92EA-344927C217C6}" type="presOf" srcId="{60C8426D-62CA-41E2-BD69-00C66B8316B7}" destId="{F25A98B1-A0E3-42A2-B1F7-4E46AFC6DB75}" srcOrd="0" destOrd="0" presId="urn:microsoft.com/office/officeart/2005/8/layout/vList5"/>
    <dgm:cxn modelId="{E38E0B4E-A59B-4C10-A221-37B4899F8DA7}" srcId="{880282F9-7A7D-4788-AF31-B9767225655B}" destId="{60C8426D-62CA-41E2-BD69-00C66B8316B7}" srcOrd="0" destOrd="0" parTransId="{EBAD1510-DC77-4108-AF87-0DA02A6EEB4F}" sibTransId="{2BA0079E-5375-48AD-B71A-049F34BE1283}"/>
    <dgm:cxn modelId="{F08B298F-321E-4A6E-AB51-5577CE8DD5CB}" srcId="{60C8426D-62CA-41E2-BD69-00C66B8316B7}" destId="{196234E2-CC01-40D7-BA05-D1F89C4AB925}" srcOrd="0" destOrd="0" parTransId="{098D2276-6F2A-4116-AC21-8DCF27A28951}" sibTransId="{BACF95A5-21B5-4930-A921-A5BCF811FC72}"/>
    <dgm:cxn modelId="{CEC4884C-B60A-46CD-B956-09B7A86058DC}" type="presParOf" srcId="{0E4BE5BE-8416-4B2F-8435-F75C93566953}" destId="{34708CB0-8EFA-49A0-85BC-D212AB8B2AAC}" srcOrd="0" destOrd="0" presId="urn:microsoft.com/office/officeart/2005/8/layout/vList5"/>
    <dgm:cxn modelId="{6A7E8309-C1B3-4E40-A5C4-264FE0F4C3EE}" type="presParOf" srcId="{34708CB0-8EFA-49A0-85BC-D212AB8B2AAC}" destId="{F25A98B1-A0E3-42A2-B1F7-4E46AFC6DB75}" srcOrd="0" destOrd="0" presId="urn:microsoft.com/office/officeart/2005/8/layout/vList5"/>
    <dgm:cxn modelId="{643A1C28-9DD1-4A0B-B76F-13FB211B8721}" type="presParOf" srcId="{34708CB0-8EFA-49A0-85BC-D212AB8B2AAC}" destId="{23DF8DA2-443B-4AB2-BAB5-5863C87CA6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282F9-7A7D-4788-AF31-B976722565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BB4EE42-ADB2-463F-869C-F94AEA459A42}">
      <dgm:prSet phldrT="[Texto]"/>
      <dgm:spPr/>
      <dgm:t>
        <a:bodyPr/>
        <a:lstStyle/>
        <a:p>
          <a:r>
            <a:rPr lang="es-MX" dirty="0" smtClean="0">
              <a:latin typeface="Montserrat" panose="00000500000000000000" pitchFamily="50" charset="0"/>
            </a:rPr>
            <a:t>Selección y Registro</a:t>
          </a:r>
          <a:endParaRPr lang="es-MX" dirty="0">
            <a:latin typeface="Montserrat" panose="00000500000000000000" pitchFamily="50" charset="0"/>
          </a:endParaRPr>
        </a:p>
      </dgm:t>
    </dgm:pt>
    <dgm:pt modelId="{F00B42C7-F167-4B25-9B03-D9111F474BC2}" type="parTrans" cxnId="{1CCE7A73-10A6-4C72-A05D-782EE365E28D}">
      <dgm:prSet/>
      <dgm:spPr/>
      <dgm:t>
        <a:bodyPr/>
        <a:lstStyle/>
        <a:p>
          <a:endParaRPr lang="es-MX"/>
        </a:p>
      </dgm:t>
    </dgm:pt>
    <dgm:pt modelId="{860F5E26-703A-4134-BA47-5D1D7B9C60F6}" type="sibTrans" cxnId="{1CCE7A73-10A6-4C72-A05D-782EE365E28D}">
      <dgm:prSet/>
      <dgm:spPr/>
      <dgm:t>
        <a:bodyPr/>
        <a:lstStyle/>
        <a:p>
          <a:endParaRPr lang="es-MX"/>
        </a:p>
      </dgm:t>
    </dgm:pt>
    <dgm:pt modelId="{23CA02DF-C59C-4975-96C5-E78771BE1FBB}">
      <dgm:prSet phldrT="[Texto]"/>
      <dgm:spPr/>
      <dgm:t>
        <a:bodyPr/>
        <a:lstStyle/>
        <a:p>
          <a:pPr algn="just"/>
          <a:r>
            <a:rPr lang="es-MX" b="1" dirty="0" smtClean="0">
              <a:latin typeface="Montserrat" panose="00000500000000000000" pitchFamily="50" charset="0"/>
            </a:rPr>
            <a:t>Seleccionar un programa del listado publicado por la oficina de servicio social y registrarse en el Sistema de Servicio Social.</a:t>
          </a:r>
          <a:endParaRPr lang="es-MX" dirty="0"/>
        </a:p>
      </dgm:t>
    </dgm:pt>
    <dgm:pt modelId="{AB5A7682-AB96-4F36-A35B-9C7D35129F9F}" type="parTrans" cxnId="{9CC24A6A-E74D-472E-A33D-D21C5720C019}">
      <dgm:prSet/>
      <dgm:spPr/>
      <dgm:t>
        <a:bodyPr/>
        <a:lstStyle/>
        <a:p>
          <a:endParaRPr lang="es-MX"/>
        </a:p>
      </dgm:t>
    </dgm:pt>
    <dgm:pt modelId="{64057FB8-5DFA-4773-8B31-1098033C9E57}" type="sibTrans" cxnId="{9CC24A6A-E74D-472E-A33D-D21C5720C019}">
      <dgm:prSet/>
      <dgm:spPr/>
      <dgm:t>
        <a:bodyPr/>
        <a:lstStyle/>
        <a:p>
          <a:endParaRPr lang="es-MX"/>
        </a:p>
      </dgm:t>
    </dgm:pt>
    <dgm:pt modelId="{9A93A86C-9EC5-4A52-A840-4A5D9D49BC62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dirty="0" smtClean="0">
              <a:latin typeface="Montserrat" panose="00000500000000000000" pitchFamily="50" charset="0"/>
            </a:rPr>
            <a:t>Reporte</a:t>
          </a:r>
          <a:endParaRPr lang="es-MX" dirty="0">
            <a:latin typeface="Montserrat" panose="00000500000000000000" pitchFamily="50" charset="0"/>
          </a:endParaRPr>
        </a:p>
      </dgm:t>
    </dgm:pt>
    <dgm:pt modelId="{9B6BAF89-3D8D-45BD-89C5-B36F86D6D47F}" type="parTrans" cxnId="{FAF4DCF2-6F68-4BF3-A382-FF1A1EF83198}">
      <dgm:prSet/>
      <dgm:spPr/>
      <dgm:t>
        <a:bodyPr/>
        <a:lstStyle/>
        <a:p>
          <a:endParaRPr lang="es-MX"/>
        </a:p>
      </dgm:t>
    </dgm:pt>
    <dgm:pt modelId="{9DCBD5AC-CF83-4E6A-BCF6-887AD99A90A1}" type="sibTrans" cxnId="{FAF4DCF2-6F68-4BF3-A382-FF1A1EF83198}">
      <dgm:prSet/>
      <dgm:spPr/>
      <dgm:t>
        <a:bodyPr/>
        <a:lstStyle/>
        <a:p>
          <a:endParaRPr lang="es-MX"/>
        </a:p>
      </dgm:t>
    </dgm:pt>
    <dgm:pt modelId="{0FFA77F9-7A74-4DF3-A40C-9229D8A62BDA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pPr algn="just"/>
          <a:r>
            <a:rPr lang="es-MX" b="1" dirty="0" smtClean="0">
              <a:latin typeface="Montserrat" panose="00000500000000000000" pitchFamily="50" charset="0"/>
            </a:rPr>
            <a:t>Entregar 3 REPORTES BIMESTRALES con su AUTOEVALUACION Y EVALUACIONES CUALITATIVAS.</a:t>
          </a:r>
          <a:endParaRPr lang="es-MX" dirty="0"/>
        </a:p>
      </dgm:t>
    </dgm:pt>
    <dgm:pt modelId="{DCAC8EDB-1A8C-4F3F-B752-595C1E6087C3}" type="parTrans" cxnId="{3928AEAF-4693-4E64-89DD-E7599C162E6B}">
      <dgm:prSet/>
      <dgm:spPr/>
      <dgm:t>
        <a:bodyPr/>
        <a:lstStyle/>
        <a:p>
          <a:endParaRPr lang="es-MX"/>
        </a:p>
      </dgm:t>
    </dgm:pt>
    <dgm:pt modelId="{AA3734AD-CD82-49D6-AE5E-FA4A9C012F28}" type="sibTrans" cxnId="{3928AEAF-4693-4E64-89DD-E7599C162E6B}">
      <dgm:prSet/>
      <dgm:spPr/>
      <dgm:t>
        <a:bodyPr/>
        <a:lstStyle/>
        <a:p>
          <a:endParaRPr lang="es-MX"/>
        </a:p>
      </dgm:t>
    </dgm:pt>
    <dgm:pt modelId="{60C8426D-62CA-41E2-BD69-00C66B8316B7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b="1" dirty="0" smtClean="0">
              <a:latin typeface="Montserrat" panose="00000500000000000000" pitchFamily="50" charset="0"/>
            </a:rPr>
            <a:t>Cierre</a:t>
          </a:r>
          <a:endParaRPr lang="es-MX" b="1" dirty="0">
            <a:latin typeface="Montserrat" panose="00000500000000000000" pitchFamily="50" charset="0"/>
          </a:endParaRPr>
        </a:p>
      </dgm:t>
    </dgm:pt>
    <dgm:pt modelId="{EBAD1510-DC77-4108-AF87-0DA02A6EEB4F}" type="parTrans" cxnId="{E38E0B4E-A59B-4C10-A221-37B4899F8DA7}">
      <dgm:prSet/>
      <dgm:spPr/>
      <dgm:t>
        <a:bodyPr/>
        <a:lstStyle/>
        <a:p>
          <a:endParaRPr lang="es-MX"/>
        </a:p>
      </dgm:t>
    </dgm:pt>
    <dgm:pt modelId="{2BA0079E-5375-48AD-B71A-049F34BE1283}" type="sibTrans" cxnId="{E38E0B4E-A59B-4C10-A221-37B4899F8DA7}">
      <dgm:prSet/>
      <dgm:spPr/>
      <dgm:t>
        <a:bodyPr/>
        <a:lstStyle/>
        <a:p>
          <a:endParaRPr lang="es-MX"/>
        </a:p>
      </dgm:t>
    </dgm:pt>
    <dgm:pt modelId="{196234E2-CC01-40D7-BA05-D1F89C4AB925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pPr algn="just"/>
          <a:r>
            <a:rPr lang="es-MX" dirty="0" smtClean="0">
              <a:latin typeface="Montserrat" panose="00000500000000000000" pitchFamily="50" charset="0"/>
            </a:rPr>
            <a:t>Entregar el Reporte final que presentará en un </a:t>
          </a:r>
          <a:r>
            <a:rPr lang="es-MX" b="1" dirty="0" smtClean="0">
              <a:latin typeface="Montserrat" panose="00000500000000000000" pitchFamily="50" charset="0"/>
            </a:rPr>
            <a:t>plazo no mayor de 15 días de haber </a:t>
          </a:r>
          <a:r>
            <a:rPr lang="es-MX" dirty="0" smtClean="0">
              <a:latin typeface="Montserrat" panose="00000500000000000000" pitchFamily="50" charset="0"/>
            </a:rPr>
            <a:t>concluido el Servicio Social. </a:t>
          </a:r>
          <a:endParaRPr lang="es-MX" dirty="0"/>
        </a:p>
      </dgm:t>
    </dgm:pt>
    <dgm:pt modelId="{098D2276-6F2A-4116-AC21-8DCF27A28951}" type="parTrans" cxnId="{F08B298F-321E-4A6E-AB51-5577CE8DD5CB}">
      <dgm:prSet/>
      <dgm:spPr/>
      <dgm:t>
        <a:bodyPr/>
        <a:lstStyle/>
        <a:p>
          <a:endParaRPr lang="es-MX"/>
        </a:p>
      </dgm:t>
    </dgm:pt>
    <dgm:pt modelId="{BACF95A5-21B5-4930-A921-A5BCF811FC72}" type="sibTrans" cxnId="{F08B298F-321E-4A6E-AB51-5577CE8DD5CB}">
      <dgm:prSet/>
      <dgm:spPr/>
      <dgm:t>
        <a:bodyPr/>
        <a:lstStyle/>
        <a:p>
          <a:endParaRPr lang="es-MX"/>
        </a:p>
      </dgm:t>
    </dgm:pt>
    <dgm:pt modelId="{0E4BE5BE-8416-4B2F-8435-F75C93566953}" type="pres">
      <dgm:prSet presAssocID="{880282F9-7A7D-4788-AF31-B976722565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34DF4D5-AAC3-49B5-825D-0C7B0D61F8C6}" type="pres">
      <dgm:prSet presAssocID="{EBB4EE42-ADB2-463F-869C-F94AEA459A42}" presName="linNode" presStyleCnt="0"/>
      <dgm:spPr/>
    </dgm:pt>
    <dgm:pt modelId="{41C632C0-FF12-4C06-A062-961A9E833723}" type="pres">
      <dgm:prSet presAssocID="{EBB4EE42-ADB2-463F-869C-F94AEA459A4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D3339B-997E-4439-B634-99485C75B8C7}" type="pres">
      <dgm:prSet presAssocID="{EBB4EE42-ADB2-463F-869C-F94AEA459A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245036-1D70-4BBE-854D-851D73EB8B12}" type="pres">
      <dgm:prSet presAssocID="{860F5E26-703A-4134-BA47-5D1D7B9C60F6}" presName="sp" presStyleCnt="0"/>
      <dgm:spPr/>
    </dgm:pt>
    <dgm:pt modelId="{676E903F-B0D2-4D73-8912-5B7A8CCC46C3}" type="pres">
      <dgm:prSet presAssocID="{9A93A86C-9EC5-4A52-A840-4A5D9D49BC62}" presName="linNode" presStyleCnt="0"/>
      <dgm:spPr/>
    </dgm:pt>
    <dgm:pt modelId="{8B2C69C2-826E-4E3B-BF19-7DAA274753D8}" type="pres">
      <dgm:prSet presAssocID="{9A93A86C-9EC5-4A52-A840-4A5D9D49BC6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4F4FDA-C0B4-48DD-B02A-EC77516A5D4F}" type="pres">
      <dgm:prSet presAssocID="{9A93A86C-9EC5-4A52-A840-4A5D9D49BC62}" presName="descendantText" presStyleLbl="alignAccFollowNode1" presStyleIdx="1" presStyleCnt="3" custLinFactNeighborX="0" custLinFactNeighborY="33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99F7B8-8C54-4636-B391-0DA3CD0F0C8C}" type="pres">
      <dgm:prSet presAssocID="{9DCBD5AC-CF83-4E6A-BCF6-887AD99A90A1}" presName="sp" presStyleCnt="0"/>
      <dgm:spPr/>
    </dgm:pt>
    <dgm:pt modelId="{34708CB0-8EFA-49A0-85BC-D212AB8B2AAC}" type="pres">
      <dgm:prSet presAssocID="{60C8426D-62CA-41E2-BD69-00C66B8316B7}" presName="linNode" presStyleCnt="0"/>
      <dgm:spPr/>
    </dgm:pt>
    <dgm:pt modelId="{F25A98B1-A0E3-42A2-B1F7-4E46AFC6DB75}" type="pres">
      <dgm:prSet presAssocID="{60C8426D-62CA-41E2-BD69-00C66B8316B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DF8DA2-443B-4AB2-BAB5-5863C87CA65B}" type="pres">
      <dgm:prSet presAssocID="{60C8426D-62CA-41E2-BD69-00C66B8316B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CC24A6A-E74D-472E-A33D-D21C5720C019}" srcId="{EBB4EE42-ADB2-463F-869C-F94AEA459A42}" destId="{23CA02DF-C59C-4975-96C5-E78771BE1FBB}" srcOrd="0" destOrd="0" parTransId="{AB5A7682-AB96-4F36-A35B-9C7D35129F9F}" sibTransId="{64057FB8-5DFA-4773-8B31-1098033C9E57}"/>
    <dgm:cxn modelId="{3928AEAF-4693-4E64-89DD-E7599C162E6B}" srcId="{9A93A86C-9EC5-4A52-A840-4A5D9D49BC62}" destId="{0FFA77F9-7A74-4DF3-A40C-9229D8A62BDA}" srcOrd="0" destOrd="0" parTransId="{DCAC8EDB-1A8C-4F3F-B752-595C1E6087C3}" sibTransId="{AA3734AD-CD82-49D6-AE5E-FA4A9C012F28}"/>
    <dgm:cxn modelId="{7DCA89AA-8058-4F03-8F70-8DD6A7CFDFDF}" type="presOf" srcId="{196234E2-CC01-40D7-BA05-D1F89C4AB925}" destId="{23DF8DA2-443B-4AB2-BAB5-5863C87CA65B}" srcOrd="0" destOrd="0" presId="urn:microsoft.com/office/officeart/2005/8/layout/vList5"/>
    <dgm:cxn modelId="{E1C8D411-6B7E-414A-9EA8-F2F23EA7D35D}" type="presOf" srcId="{880282F9-7A7D-4788-AF31-B9767225655B}" destId="{0E4BE5BE-8416-4B2F-8435-F75C93566953}" srcOrd="0" destOrd="0" presId="urn:microsoft.com/office/officeart/2005/8/layout/vList5"/>
    <dgm:cxn modelId="{E38E0B4E-A59B-4C10-A221-37B4899F8DA7}" srcId="{880282F9-7A7D-4788-AF31-B9767225655B}" destId="{60C8426D-62CA-41E2-BD69-00C66B8316B7}" srcOrd="2" destOrd="0" parTransId="{EBAD1510-DC77-4108-AF87-0DA02A6EEB4F}" sibTransId="{2BA0079E-5375-48AD-B71A-049F34BE1283}"/>
    <dgm:cxn modelId="{8A7EF64D-214B-4CDB-94B5-BCCB974EA95C}" type="presOf" srcId="{60C8426D-62CA-41E2-BD69-00C66B8316B7}" destId="{F25A98B1-A0E3-42A2-B1F7-4E46AFC6DB75}" srcOrd="0" destOrd="0" presId="urn:microsoft.com/office/officeart/2005/8/layout/vList5"/>
    <dgm:cxn modelId="{FAF4DCF2-6F68-4BF3-A382-FF1A1EF83198}" srcId="{880282F9-7A7D-4788-AF31-B9767225655B}" destId="{9A93A86C-9EC5-4A52-A840-4A5D9D49BC62}" srcOrd="1" destOrd="0" parTransId="{9B6BAF89-3D8D-45BD-89C5-B36F86D6D47F}" sibTransId="{9DCBD5AC-CF83-4E6A-BCF6-887AD99A90A1}"/>
    <dgm:cxn modelId="{750DD2AA-C8B6-4717-B13C-AF2EB6BAD2AB}" type="presOf" srcId="{9A93A86C-9EC5-4A52-A840-4A5D9D49BC62}" destId="{8B2C69C2-826E-4E3B-BF19-7DAA274753D8}" srcOrd="0" destOrd="0" presId="urn:microsoft.com/office/officeart/2005/8/layout/vList5"/>
    <dgm:cxn modelId="{0FAC9EFA-FA7A-4DA7-BDD3-2B18265E3887}" type="presOf" srcId="{EBB4EE42-ADB2-463F-869C-F94AEA459A42}" destId="{41C632C0-FF12-4C06-A062-961A9E833723}" srcOrd="0" destOrd="0" presId="urn:microsoft.com/office/officeart/2005/8/layout/vList5"/>
    <dgm:cxn modelId="{F08B298F-321E-4A6E-AB51-5577CE8DD5CB}" srcId="{60C8426D-62CA-41E2-BD69-00C66B8316B7}" destId="{196234E2-CC01-40D7-BA05-D1F89C4AB925}" srcOrd="0" destOrd="0" parTransId="{098D2276-6F2A-4116-AC21-8DCF27A28951}" sibTransId="{BACF95A5-21B5-4930-A921-A5BCF811FC72}"/>
    <dgm:cxn modelId="{B9726C42-5F17-4C06-B610-3BC8EB58BFE6}" type="presOf" srcId="{0FFA77F9-7A74-4DF3-A40C-9229D8A62BDA}" destId="{4B4F4FDA-C0B4-48DD-B02A-EC77516A5D4F}" srcOrd="0" destOrd="0" presId="urn:microsoft.com/office/officeart/2005/8/layout/vList5"/>
    <dgm:cxn modelId="{1CCE7A73-10A6-4C72-A05D-782EE365E28D}" srcId="{880282F9-7A7D-4788-AF31-B9767225655B}" destId="{EBB4EE42-ADB2-463F-869C-F94AEA459A42}" srcOrd="0" destOrd="0" parTransId="{F00B42C7-F167-4B25-9B03-D9111F474BC2}" sibTransId="{860F5E26-703A-4134-BA47-5D1D7B9C60F6}"/>
    <dgm:cxn modelId="{A9C42048-220E-4F73-8084-3C12D13A418D}" type="presOf" srcId="{23CA02DF-C59C-4975-96C5-E78771BE1FBB}" destId="{16D3339B-997E-4439-B634-99485C75B8C7}" srcOrd="0" destOrd="0" presId="urn:microsoft.com/office/officeart/2005/8/layout/vList5"/>
    <dgm:cxn modelId="{46384D99-4052-4C96-9330-2904A5ECE28C}" type="presParOf" srcId="{0E4BE5BE-8416-4B2F-8435-F75C93566953}" destId="{634DF4D5-AAC3-49B5-825D-0C7B0D61F8C6}" srcOrd="0" destOrd="0" presId="urn:microsoft.com/office/officeart/2005/8/layout/vList5"/>
    <dgm:cxn modelId="{B2D03FF1-8A0F-469F-BD16-D3BD0779281D}" type="presParOf" srcId="{634DF4D5-AAC3-49B5-825D-0C7B0D61F8C6}" destId="{41C632C0-FF12-4C06-A062-961A9E833723}" srcOrd="0" destOrd="0" presId="urn:microsoft.com/office/officeart/2005/8/layout/vList5"/>
    <dgm:cxn modelId="{F54AD9A3-6E54-4EB1-A031-3F49DE5D77E8}" type="presParOf" srcId="{634DF4D5-AAC3-49B5-825D-0C7B0D61F8C6}" destId="{16D3339B-997E-4439-B634-99485C75B8C7}" srcOrd="1" destOrd="0" presId="urn:microsoft.com/office/officeart/2005/8/layout/vList5"/>
    <dgm:cxn modelId="{FDDABBA2-A93F-4909-95C6-3FA2AAD0CCFD}" type="presParOf" srcId="{0E4BE5BE-8416-4B2F-8435-F75C93566953}" destId="{24245036-1D70-4BBE-854D-851D73EB8B12}" srcOrd="1" destOrd="0" presId="urn:microsoft.com/office/officeart/2005/8/layout/vList5"/>
    <dgm:cxn modelId="{C5292E53-409D-4234-871D-8086940866C2}" type="presParOf" srcId="{0E4BE5BE-8416-4B2F-8435-F75C93566953}" destId="{676E903F-B0D2-4D73-8912-5B7A8CCC46C3}" srcOrd="2" destOrd="0" presId="urn:microsoft.com/office/officeart/2005/8/layout/vList5"/>
    <dgm:cxn modelId="{7A5ABE06-0FAD-446D-8AB5-D7AAAF1C53F9}" type="presParOf" srcId="{676E903F-B0D2-4D73-8912-5B7A8CCC46C3}" destId="{8B2C69C2-826E-4E3B-BF19-7DAA274753D8}" srcOrd="0" destOrd="0" presId="urn:microsoft.com/office/officeart/2005/8/layout/vList5"/>
    <dgm:cxn modelId="{5AE04A6C-E972-458C-B1A6-CEC81E0C6472}" type="presParOf" srcId="{676E903F-B0D2-4D73-8912-5B7A8CCC46C3}" destId="{4B4F4FDA-C0B4-48DD-B02A-EC77516A5D4F}" srcOrd="1" destOrd="0" presId="urn:microsoft.com/office/officeart/2005/8/layout/vList5"/>
    <dgm:cxn modelId="{8F91858D-369F-446F-97E5-D40B8D81FEF0}" type="presParOf" srcId="{0E4BE5BE-8416-4B2F-8435-F75C93566953}" destId="{2099F7B8-8C54-4636-B391-0DA3CD0F0C8C}" srcOrd="3" destOrd="0" presId="urn:microsoft.com/office/officeart/2005/8/layout/vList5"/>
    <dgm:cxn modelId="{78B7AD06-5DFC-4A86-B4C3-90ED73E77FE6}" type="presParOf" srcId="{0E4BE5BE-8416-4B2F-8435-F75C93566953}" destId="{34708CB0-8EFA-49A0-85BC-D212AB8B2AAC}" srcOrd="4" destOrd="0" presId="urn:microsoft.com/office/officeart/2005/8/layout/vList5"/>
    <dgm:cxn modelId="{9644EE2D-F005-496D-90CF-C9B3C7E5C944}" type="presParOf" srcId="{34708CB0-8EFA-49A0-85BC-D212AB8B2AAC}" destId="{F25A98B1-A0E3-42A2-B1F7-4E46AFC6DB75}" srcOrd="0" destOrd="0" presId="urn:microsoft.com/office/officeart/2005/8/layout/vList5"/>
    <dgm:cxn modelId="{FB856DD5-E306-499E-894D-0B1A5CF56F7B}" type="presParOf" srcId="{34708CB0-8EFA-49A0-85BC-D212AB8B2AAC}" destId="{23DF8DA2-443B-4AB2-BAB5-5863C87CA6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0282F9-7A7D-4788-AF31-B976722565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BB4EE42-ADB2-463F-869C-F94AEA459A42}">
      <dgm:prSet phldrT="[Texto]"/>
      <dgm:spPr/>
      <dgm:t>
        <a:bodyPr/>
        <a:lstStyle/>
        <a:p>
          <a:r>
            <a:rPr lang="es-MX" dirty="0" smtClean="0">
              <a:latin typeface="Montserrat" panose="00000500000000000000" pitchFamily="50" charset="0"/>
            </a:rPr>
            <a:t>Selección y Registro</a:t>
          </a:r>
          <a:endParaRPr lang="es-MX" dirty="0">
            <a:latin typeface="Montserrat" panose="00000500000000000000" pitchFamily="50" charset="0"/>
          </a:endParaRPr>
        </a:p>
      </dgm:t>
    </dgm:pt>
    <dgm:pt modelId="{F00B42C7-F167-4B25-9B03-D9111F474BC2}" type="parTrans" cxnId="{1CCE7A73-10A6-4C72-A05D-782EE365E28D}">
      <dgm:prSet/>
      <dgm:spPr/>
      <dgm:t>
        <a:bodyPr/>
        <a:lstStyle/>
        <a:p>
          <a:endParaRPr lang="es-MX"/>
        </a:p>
      </dgm:t>
    </dgm:pt>
    <dgm:pt modelId="{860F5E26-703A-4134-BA47-5D1D7B9C60F6}" type="sibTrans" cxnId="{1CCE7A73-10A6-4C72-A05D-782EE365E28D}">
      <dgm:prSet/>
      <dgm:spPr/>
      <dgm:t>
        <a:bodyPr/>
        <a:lstStyle/>
        <a:p>
          <a:endParaRPr lang="es-MX"/>
        </a:p>
      </dgm:t>
    </dgm:pt>
    <dgm:pt modelId="{23CA02DF-C59C-4975-96C5-E78771BE1FBB}">
      <dgm:prSet phldrT="[Texto]"/>
      <dgm:spPr/>
      <dgm:t>
        <a:bodyPr/>
        <a:lstStyle/>
        <a:p>
          <a:pPr algn="just"/>
          <a:r>
            <a:rPr lang="es-MX" b="1" dirty="0" smtClean="0">
              <a:latin typeface="Montserrat" panose="00000500000000000000" pitchFamily="50" charset="0"/>
            </a:rPr>
            <a:t>Seleccionar un programa del listado publicado por la oficina de servicio social y registrarse en el Sistema de Servicio Social.</a:t>
          </a:r>
          <a:endParaRPr lang="es-MX" dirty="0"/>
        </a:p>
      </dgm:t>
    </dgm:pt>
    <dgm:pt modelId="{AB5A7682-AB96-4F36-A35B-9C7D35129F9F}" type="parTrans" cxnId="{9CC24A6A-E74D-472E-A33D-D21C5720C019}">
      <dgm:prSet/>
      <dgm:spPr/>
      <dgm:t>
        <a:bodyPr/>
        <a:lstStyle/>
        <a:p>
          <a:endParaRPr lang="es-MX"/>
        </a:p>
      </dgm:t>
    </dgm:pt>
    <dgm:pt modelId="{64057FB8-5DFA-4773-8B31-1098033C9E57}" type="sibTrans" cxnId="{9CC24A6A-E74D-472E-A33D-D21C5720C019}">
      <dgm:prSet/>
      <dgm:spPr/>
      <dgm:t>
        <a:bodyPr/>
        <a:lstStyle/>
        <a:p>
          <a:endParaRPr lang="es-MX"/>
        </a:p>
      </dgm:t>
    </dgm:pt>
    <dgm:pt modelId="{0E4BE5BE-8416-4B2F-8435-F75C93566953}" type="pres">
      <dgm:prSet presAssocID="{880282F9-7A7D-4788-AF31-B976722565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34DF4D5-AAC3-49B5-825D-0C7B0D61F8C6}" type="pres">
      <dgm:prSet presAssocID="{EBB4EE42-ADB2-463F-869C-F94AEA459A42}" presName="linNode" presStyleCnt="0"/>
      <dgm:spPr/>
    </dgm:pt>
    <dgm:pt modelId="{41C632C0-FF12-4C06-A062-961A9E833723}" type="pres">
      <dgm:prSet presAssocID="{EBB4EE42-ADB2-463F-869C-F94AEA459A4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D3339B-997E-4439-B634-99485C75B8C7}" type="pres">
      <dgm:prSet presAssocID="{EBB4EE42-ADB2-463F-869C-F94AEA459A4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CCE7A73-10A6-4C72-A05D-782EE365E28D}" srcId="{880282F9-7A7D-4788-AF31-B9767225655B}" destId="{EBB4EE42-ADB2-463F-869C-F94AEA459A42}" srcOrd="0" destOrd="0" parTransId="{F00B42C7-F167-4B25-9B03-D9111F474BC2}" sibTransId="{860F5E26-703A-4134-BA47-5D1D7B9C60F6}"/>
    <dgm:cxn modelId="{9CC24A6A-E74D-472E-A33D-D21C5720C019}" srcId="{EBB4EE42-ADB2-463F-869C-F94AEA459A42}" destId="{23CA02DF-C59C-4975-96C5-E78771BE1FBB}" srcOrd="0" destOrd="0" parTransId="{AB5A7682-AB96-4F36-A35B-9C7D35129F9F}" sibTransId="{64057FB8-5DFA-4773-8B31-1098033C9E57}"/>
    <dgm:cxn modelId="{312B5B00-F5C2-4310-8E28-8D050DCE89DE}" type="presOf" srcId="{23CA02DF-C59C-4975-96C5-E78771BE1FBB}" destId="{16D3339B-997E-4439-B634-99485C75B8C7}" srcOrd="0" destOrd="0" presId="urn:microsoft.com/office/officeart/2005/8/layout/vList5"/>
    <dgm:cxn modelId="{19FEAED2-4ED5-4C42-AE3B-12B4B2E17942}" type="presOf" srcId="{880282F9-7A7D-4788-AF31-B9767225655B}" destId="{0E4BE5BE-8416-4B2F-8435-F75C93566953}" srcOrd="0" destOrd="0" presId="urn:microsoft.com/office/officeart/2005/8/layout/vList5"/>
    <dgm:cxn modelId="{B013ABEA-8F33-4079-9975-B4DC7E02CA61}" type="presOf" srcId="{EBB4EE42-ADB2-463F-869C-F94AEA459A42}" destId="{41C632C0-FF12-4C06-A062-961A9E833723}" srcOrd="0" destOrd="0" presId="urn:microsoft.com/office/officeart/2005/8/layout/vList5"/>
    <dgm:cxn modelId="{C194497E-93A4-4EF2-B465-5623D0463246}" type="presParOf" srcId="{0E4BE5BE-8416-4B2F-8435-F75C93566953}" destId="{634DF4D5-AAC3-49B5-825D-0C7B0D61F8C6}" srcOrd="0" destOrd="0" presId="urn:microsoft.com/office/officeart/2005/8/layout/vList5"/>
    <dgm:cxn modelId="{78764E78-7998-4436-90D7-D1DD32C3A45F}" type="presParOf" srcId="{634DF4D5-AAC3-49B5-825D-0C7B0D61F8C6}" destId="{41C632C0-FF12-4C06-A062-961A9E833723}" srcOrd="0" destOrd="0" presId="urn:microsoft.com/office/officeart/2005/8/layout/vList5"/>
    <dgm:cxn modelId="{B57CF9DB-B4FC-436F-AB47-C7C71A486F24}" type="presParOf" srcId="{634DF4D5-AAC3-49B5-825D-0C7B0D61F8C6}" destId="{16D3339B-997E-4439-B634-99485C75B8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A4D142-F2D2-4047-8E22-4CB8D1EACCF9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5A3D6D2-44E6-4CA7-BD30-5675B12C4AAD}">
      <dgm:prSet phldrT="[Texto]"/>
      <dgm:spPr/>
      <dgm:t>
        <a:bodyPr/>
        <a:lstStyle/>
        <a:p>
          <a:pPr algn="ctr"/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1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1DBA9039-ACEE-412B-A13A-780E51A794E2}" type="parTrans" cxnId="{119CF9D8-1B8A-4AED-AF58-AA539804D9A7}">
      <dgm:prSet/>
      <dgm:spPr/>
      <dgm:t>
        <a:bodyPr/>
        <a:lstStyle/>
        <a:p>
          <a:endParaRPr lang="es-MX"/>
        </a:p>
      </dgm:t>
    </dgm:pt>
    <dgm:pt modelId="{C3382CB8-50C7-4B9E-8ABB-28FFA360396F}" type="sibTrans" cxnId="{119CF9D8-1B8A-4AED-AF58-AA539804D9A7}">
      <dgm:prSet/>
      <dgm:spPr/>
      <dgm:t>
        <a:bodyPr/>
        <a:lstStyle/>
        <a:p>
          <a:endParaRPr lang="es-MX"/>
        </a:p>
      </dgm:t>
    </dgm:pt>
    <dgm:pt modelId="{9FBAFC23-8C83-42CE-9CAE-E125F76F0BA8}">
      <dgm:prSet phldrT="[Texto]"/>
      <dgm:spPr/>
      <dgm:t>
        <a:bodyPr/>
        <a:lstStyle/>
        <a:p>
          <a:pPr algn="ctr"/>
          <a:r>
            <a: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Se publica el listado</a:t>
          </a:r>
          <a:endParaRPr lang="es-MX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05EB7FA7-2A0E-4131-8382-55DC33719854}" type="parTrans" cxnId="{1CFC53EA-38B6-4F77-AED8-377E4AFF3317}">
      <dgm:prSet/>
      <dgm:spPr/>
      <dgm:t>
        <a:bodyPr/>
        <a:lstStyle/>
        <a:p>
          <a:endParaRPr lang="es-MX"/>
        </a:p>
      </dgm:t>
    </dgm:pt>
    <dgm:pt modelId="{3831820C-24C2-4FAC-9ABB-8789E4AB239F}" type="sibTrans" cxnId="{1CFC53EA-38B6-4F77-AED8-377E4AFF3317}">
      <dgm:prSet/>
      <dgm:spPr/>
      <dgm:t>
        <a:bodyPr/>
        <a:lstStyle/>
        <a:p>
          <a:endParaRPr lang="es-MX"/>
        </a:p>
      </dgm:t>
    </dgm:pt>
    <dgm:pt modelId="{13DF0A93-2EC0-4582-9556-4FC5D8160E62}">
      <dgm:prSet phldrT="[Texto]"/>
      <dgm:spPr/>
      <dgm:t>
        <a:bodyPr/>
        <a:lstStyle/>
        <a:p>
          <a:r>
            <a: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2</a:t>
          </a:r>
          <a:endParaRPr lang="es-MX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58C11255-4FD3-431E-8DDD-19A79FECCEED}" type="parTrans" cxnId="{99E81ECD-6265-4AC2-94E2-69A068CCDF31}">
      <dgm:prSet/>
      <dgm:spPr/>
      <dgm:t>
        <a:bodyPr/>
        <a:lstStyle/>
        <a:p>
          <a:endParaRPr lang="es-MX"/>
        </a:p>
      </dgm:t>
    </dgm:pt>
    <dgm:pt modelId="{D50BC5D4-A098-4855-AC01-F4E1DAB9A721}" type="sibTrans" cxnId="{99E81ECD-6265-4AC2-94E2-69A068CCDF31}">
      <dgm:prSet/>
      <dgm:spPr/>
      <dgm:t>
        <a:bodyPr/>
        <a:lstStyle/>
        <a:p>
          <a:endParaRPr lang="es-MX"/>
        </a:p>
      </dgm:t>
    </dgm:pt>
    <dgm:pt modelId="{E1356F9F-23DB-4DDC-A70B-EB55F6BD6D12}">
      <dgm:prSet phldrT="[Texto]"/>
      <dgm:spPr/>
      <dgm:t>
        <a:bodyPr/>
        <a:lstStyle/>
        <a:p>
          <a:r>
            <a: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Aparta tu espacio</a:t>
          </a:r>
          <a:endParaRPr lang="es-MX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25440522-086A-411D-A74E-50C0134CFDB5}" type="parTrans" cxnId="{F500702B-C528-4E62-AACD-CEDAFCE2609E}">
      <dgm:prSet/>
      <dgm:spPr/>
      <dgm:t>
        <a:bodyPr/>
        <a:lstStyle/>
        <a:p>
          <a:endParaRPr lang="es-MX"/>
        </a:p>
      </dgm:t>
    </dgm:pt>
    <dgm:pt modelId="{3C5D8109-D76C-443A-9F35-57B7B95C5436}" type="sibTrans" cxnId="{F500702B-C528-4E62-AACD-CEDAFCE2609E}">
      <dgm:prSet/>
      <dgm:spPr/>
      <dgm:t>
        <a:bodyPr/>
        <a:lstStyle/>
        <a:p>
          <a:endParaRPr lang="es-MX"/>
        </a:p>
      </dgm:t>
    </dgm:pt>
    <dgm:pt modelId="{A07251EE-D6A0-41F3-9CB3-7C9A6E665CC7}">
      <dgm:prSet phldrT="[Texto]"/>
      <dgm:spPr/>
      <dgm:t>
        <a:bodyPr/>
        <a:lstStyle/>
        <a:p>
          <a:r>
            <a: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3</a:t>
          </a:r>
          <a:endParaRPr lang="es-MX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2F92F3E6-6FDD-45A1-96F0-EB2C53E19A69}" type="parTrans" cxnId="{F16640D4-A5D6-424E-831F-271691134BFD}">
      <dgm:prSet/>
      <dgm:spPr/>
      <dgm:t>
        <a:bodyPr/>
        <a:lstStyle/>
        <a:p>
          <a:endParaRPr lang="es-MX"/>
        </a:p>
      </dgm:t>
    </dgm:pt>
    <dgm:pt modelId="{022E8E82-8B2E-48A7-9289-BE0F0B25810F}" type="sibTrans" cxnId="{F16640D4-A5D6-424E-831F-271691134BFD}">
      <dgm:prSet/>
      <dgm:spPr/>
      <dgm:t>
        <a:bodyPr/>
        <a:lstStyle/>
        <a:p>
          <a:endParaRPr lang="es-MX"/>
        </a:p>
      </dgm:t>
    </dgm:pt>
    <dgm:pt modelId="{98418D76-2419-4B18-964B-C42D309A3567}">
      <dgm:prSet phldrT="[Texto]"/>
      <dgm:spPr/>
      <dgm:t>
        <a:bodyPr/>
        <a:lstStyle/>
        <a:p>
          <a:r>
            <a: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Asegura tu espacio</a:t>
          </a:r>
          <a:endParaRPr lang="es-MX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1C2C6601-1F67-4521-8573-6F087F4AE110}" type="parTrans" cxnId="{20B750A9-BF72-43D8-A8A2-8A312B9E9A2E}">
      <dgm:prSet/>
      <dgm:spPr/>
      <dgm:t>
        <a:bodyPr/>
        <a:lstStyle/>
        <a:p>
          <a:endParaRPr lang="es-MX"/>
        </a:p>
      </dgm:t>
    </dgm:pt>
    <dgm:pt modelId="{3F18C535-97E7-47CB-8E24-236B977B1A07}" type="sibTrans" cxnId="{20B750A9-BF72-43D8-A8A2-8A312B9E9A2E}">
      <dgm:prSet/>
      <dgm:spPr/>
      <dgm:t>
        <a:bodyPr/>
        <a:lstStyle/>
        <a:p>
          <a:endParaRPr lang="es-MX"/>
        </a:p>
      </dgm:t>
    </dgm:pt>
    <dgm:pt modelId="{1E5BE605-6489-4D72-B953-12E10B5F7D47}" type="pres">
      <dgm:prSet presAssocID="{C8A4D142-F2D2-4047-8E22-4CB8D1EACCF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89AEE49-49B9-43DE-81E4-F9BDDE1281E3}" type="pres">
      <dgm:prSet presAssocID="{15A3D6D2-44E6-4CA7-BD30-5675B12C4AAD}" presName="compNode" presStyleCnt="0"/>
      <dgm:spPr/>
    </dgm:pt>
    <dgm:pt modelId="{B18FCCC7-DE9A-4623-8F17-F5C9B64F1EA5}" type="pres">
      <dgm:prSet presAssocID="{15A3D6D2-44E6-4CA7-BD30-5675B12C4AAD}" presName="noGeometry" presStyleCnt="0"/>
      <dgm:spPr/>
    </dgm:pt>
    <dgm:pt modelId="{F874226A-6153-48D3-9781-DB8EF93CF958}" type="pres">
      <dgm:prSet presAssocID="{15A3D6D2-44E6-4CA7-BD30-5675B12C4AAD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436D8B-1C1F-49DF-8790-3FA927D1D358}" type="pres">
      <dgm:prSet presAssocID="{15A3D6D2-44E6-4CA7-BD30-5675B12C4AAD}" presName="childTextHidden" presStyleLbl="bgAccFollowNode1" presStyleIdx="0" presStyleCnt="3"/>
      <dgm:spPr/>
      <dgm:t>
        <a:bodyPr/>
        <a:lstStyle/>
        <a:p>
          <a:endParaRPr lang="es-MX"/>
        </a:p>
      </dgm:t>
    </dgm:pt>
    <dgm:pt modelId="{BE3AE4E9-C316-4039-A83A-474250557516}" type="pres">
      <dgm:prSet presAssocID="{15A3D6D2-44E6-4CA7-BD30-5675B12C4AA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79B751-D23E-494E-A2B3-C3DBE0D3A88E}" type="pres">
      <dgm:prSet presAssocID="{15A3D6D2-44E6-4CA7-BD30-5675B12C4AAD}" presName="aSpace" presStyleCnt="0"/>
      <dgm:spPr/>
    </dgm:pt>
    <dgm:pt modelId="{64E46D5E-72F6-4FC2-9A58-85F4D3A807D6}" type="pres">
      <dgm:prSet presAssocID="{13DF0A93-2EC0-4582-9556-4FC5D8160E62}" presName="compNode" presStyleCnt="0"/>
      <dgm:spPr/>
    </dgm:pt>
    <dgm:pt modelId="{A8C2A0DE-B2F9-4AB3-B599-30D64DF27718}" type="pres">
      <dgm:prSet presAssocID="{13DF0A93-2EC0-4582-9556-4FC5D8160E62}" presName="noGeometry" presStyleCnt="0"/>
      <dgm:spPr/>
    </dgm:pt>
    <dgm:pt modelId="{A583B2B2-595A-437F-B91A-243E6F0183CB}" type="pres">
      <dgm:prSet presAssocID="{13DF0A93-2EC0-4582-9556-4FC5D8160E62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B782F5-F445-4728-BFC0-01B81EFE8DD9}" type="pres">
      <dgm:prSet presAssocID="{13DF0A93-2EC0-4582-9556-4FC5D8160E62}" presName="childTextHidden" presStyleLbl="bgAccFollowNode1" presStyleIdx="1" presStyleCnt="3"/>
      <dgm:spPr/>
      <dgm:t>
        <a:bodyPr/>
        <a:lstStyle/>
        <a:p>
          <a:endParaRPr lang="es-MX"/>
        </a:p>
      </dgm:t>
    </dgm:pt>
    <dgm:pt modelId="{E3993D91-43B0-4CD6-8A88-07224698F284}" type="pres">
      <dgm:prSet presAssocID="{13DF0A93-2EC0-4582-9556-4FC5D8160E6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78ACF9-32C0-4BAB-ADBA-2FEC931D99ED}" type="pres">
      <dgm:prSet presAssocID="{13DF0A93-2EC0-4582-9556-4FC5D8160E62}" presName="aSpace" presStyleCnt="0"/>
      <dgm:spPr/>
    </dgm:pt>
    <dgm:pt modelId="{1195C4A9-BAC5-41F3-8903-E4F38371E19F}" type="pres">
      <dgm:prSet presAssocID="{A07251EE-D6A0-41F3-9CB3-7C9A6E665CC7}" presName="compNode" presStyleCnt="0"/>
      <dgm:spPr/>
    </dgm:pt>
    <dgm:pt modelId="{97C9FBB4-4114-4558-BBBD-E69F07AC120A}" type="pres">
      <dgm:prSet presAssocID="{A07251EE-D6A0-41F3-9CB3-7C9A6E665CC7}" presName="noGeometry" presStyleCnt="0"/>
      <dgm:spPr/>
    </dgm:pt>
    <dgm:pt modelId="{F009E2B6-FB7D-4E72-9788-5ADEA542FE75}" type="pres">
      <dgm:prSet presAssocID="{A07251EE-D6A0-41F3-9CB3-7C9A6E665CC7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8F0238-43A7-4F6F-8298-77BCE8807D0B}" type="pres">
      <dgm:prSet presAssocID="{A07251EE-D6A0-41F3-9CB3-7C9A6E665CC7}" presName="childTextHidden" presStyleLbl="bgAccFollowNode1" presStyleIdx="2" presStyleCnt="3"/>
      <dgm:spPr/>
      <dgm:t>
        <a:bodyPr/>
        <a:lstStyle/>
        <a:p>
          <a:endParaRPr lang="es-MX"/>
        </a:p>
      </dgm:t>
    </dgm:pt>
    <dgm:pt modelId="{4E5D4F68-2EF4-4563-A317-C78144D9F13D}" type="pres">
      <dgm:prSet presAssocID="{A07251EE-D6A0-41F3-9CB3-7C9A6E665CC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6021D2B-9587-40AD-A3D6-F39961BA783D}" type="presOf" srcId="{A07251EE-D6A0-41F3-9CB3-7C9A6E665CC7}" destId="{4E5D4F68-2EF4-4563-A317-C78144D9F13D}" srcOrd="0" destOrd="0" presId="urn:microsoft.com/office/officeart/2005/8/layout/hProcess6"/>
    <dgm:cxn modelId="{71413495-BFD1-44B2-B236-E9582FA74213}" type="presOf" srcId="{9FBAFC23-8C83-42CE-9CAE-E125F76F0BA8}" destId="{F874226A-6153-48D3-9781-DB8EF93CF958}" srcOrd="0" destOrd="0" presId="urn:microsoft.com/office/officeart/2005/8/layout/hProcess6"/>
    <dgm:cxn modelId="{F500702B-C528-4E62-AACD-CEDAFCE2609E}" srcId="{13DF0A93-2EC0-4582-9556-4FC5D8160E62}" destId="{E1356F9F-23DB-4DDC-A70B-EB55F6BD6D12}" srcOrd="0" destOrd="0" parTransId="{25440522-086A-411D-A74E-50C0134CFDB5}" sibTransId="{3C5D8109-D76C-443A-9F35-57B7B95C5436}"/>
    <dgm:cxn modelId="{20B750A9-BF72-43D8-A8A2-8A312B9E9A2E}" srcId="{A07251EE-D6A0-41F3-9CB3-7C9A6E665CC7}" destId="{98418D76-2419-4B18-964B-C42D309A3567}" srcOrd="0" destOrd="0" parTransId="{1C2C6601-1F67-4521-8573-6F087F4AE110}" sibTransId="{3F18C535-97E7-47CB-8E24-236B977B1A07}"/>
    <dgm:cxn modelId="{E682CA3B-461C-424D-9AB0-42380D5A3266}" type="presOf" srcId="{98418D76-2419-4B18-964B-C42D309A3567}" destId="{4B8F0238-43A7-4F6F-8298-77BCE8807D0B}" srcOrd="1" destOrd="0" presId="urn:microsoft.com/office/officeart/2005/8/layout/hProcess6"/>
    <dgm:cxn modelId="{1E3D7399-33E7-4A3C-A724-4C4890105933}" type="presOf" srcId="{15A3D6D2-44E6-4CA7-BD30-5675B12C4AAD}" destId="{BE3AE4E9-C316-4039-A83A-474250557516}" srcOrd="0" destOrd="0" presId="urn:microsoft.com/office/officeart/2005/8/layout/hProcess6"/>
    <dgm:cxn modelId="{DEC65D46-F8E1-4974-B0D5-70D864D926D1}" type="presOf" srcId="{13DF0A93-2EC0-4582-9556-4FC5D8160E62}" destId="{E3993D91-43B0-4CD6-8A88-07224698F284}" srcOrd="0" destOrd="0" presId="urn:microsoft.com/office/officeart/2005/8/layout/hProcess6"/>
    <dgm:cxn modelId="{EF132BDD-46FF-469E-B7D2-528B3551CDD7}" type="presOf" srcId="{98418D76-2419-4B18-964B-C42D309A3567}" destId="{F009E2B6-FB7D-4E72-9788-5ADEA542FE75}" srcOrd="0" destOrd="0" presId="urn:microsoft.com/office/officeart/2005/8/layout/hProcess6"/>
    <dgm:cxn modelId="{99E81ECD-6265-4AC2-94E2-69A068CCDF31}" srcId="{C8A4D142-F2D2-4047-8E22-4CB8D1EACCF9}" destId="{13DF0A93-2EC0-4582-9556-4FC5D8160E62}" srcOrd="1" destOrd="0" parTransId="{58C11255-4FD3-431E-8DDD-19A79FECCEED}" sibTransId="{D50BC5D4-A098-4855-AC01-F4E1DAB9A721}"/>
    <dgm:cxn modelId="{F16640D4-A5D6-424E-831F-271691134BFD}" srcId="{C8A4D142-F2D2-4047-8E22-4CB8D1EACCF9}" destId="{A07251EE-D6A0-41F3-9CB3-7C9A6E665CC7}" srcOrd="2" destOrd="0" parTransId="{2F92F3E6-6FDD-45A1-96F0-EB2C53E19A69}" sibTransId="{022E8E82-8B2E-48A7-9289-BE0F0B25810F}"/>
    <dgm:cxn modelId="{56032B10-4D81-45DD-8C0D-4BB4C6F7B05A}" type="presOf" srcId="{E1356F9F-23DB-4DDC-A70B-EB55F6BD6D12}" destId="{74B782F5-F445-4728-BFC0-01B81EFE8DD9}" srcOrd="1" destOrd="0" presId="urn:microsoft.com/office/officeart/2005/8/layout/hProcess6"/>
    <dgm:cxn modelId="{119CF9D8-1B8A-4AED-AF58-AA539804D9A7}" srcId="{C8A4D142-F2D2-4047-8E22-4CB8D1EACCF9}" destId="{15A3D6D2-44E6-4CA7-BD30-5675B12C4AAD}" srcOrd="0" destOrd="0" parTransId="{1DBA9039-ACEE-412B-A13A-780E51A794E2}" sibTransId="{C3382CB8-50C7-4B9E-8ABB-28FFA360396F}"/>
    <dgm:cxn modelId="{D350B582-78C0-44FE-A886-7635844F9369}" type="presOf" srcId="{9FBAFC23-8C83-42CE-9CAE-E125F76F0BA8}" destId="{6D436D8B-1C1F-49DF-8790-3FA927D1D358}" srcOrd="1" destOrd="0" presId="urn:microsoft.com/office/officeart/2005/8/layout/hProcess6"/>
    <dgm:cxn modelId="{1CFC53EA-38B6-4F77-AED8-377E4AFF3317}" srcId="{15A3D6D2-44E6-4CA7-BD30-5675B12C4AAD}" destId="{9FBAFC23-8C83-42CE-9CAE-E125F76F0BA8}" srcOrd="0" destOrd="0" parTransId="{05EB7FA7-2A0E-4131-8382-55DC33719854}" sibTransId="{3831820C-24C2-4FAC-9ABB-8789E4AB239F}"/>
    <dgm:cxn modelId="{4657F7B7-A27F-429B-8BA7-0399ECF8010A}" type="presOf" srcId="{E1356F9F-23DB-4DDC-A70B-EB55F6BD6D12}" destId="{A583B2B2-595A-437F-B91A-243E6F0183CB}" srcOrd="0" destOrd="0" presId="urn:microsoft.com/office/officeart/2005/8/layout/hProcess6"/>
    <dgm:cxn modelId="{A455CEDB-1D45-42A7-8925-69C8C241C16D}" type="presOf" srcId="{C8A4D142-F2D2-4047-8E22-4CB8D1EACCF9}" destId="{1E5BE605-6489-4D72-B953-12E10B5F7D47}" srcOrd="0" destOrd="0" presId="urn:microsoft.com/office/officeart/2005/8/layout/hProcess6"/>
    <dgm:cxn modelId="{6EE48BC7-EC17-4618-B017-5FC94D79518A}" type="presParOf" srcId="{1E5BE605-6489-4D72-B953-12E10B5F7D47}" destId="{589AEE49-49B9-43DE-81E4-F9BDDE1281E3}" srcOrd="0" destOrd="0" presId="urn:microsoft.com/office/officeart/2005/8/layout/hProcess6"/>
    <dgm:cxn modelId="{37FEE164-C7F8-481C-A39F-ACA6C9FACAC2}" type="presParOf" srcId="{589AEE49-49B9-43DE-81E4-F9BDDE1281E3}" destId="{B18FCCC7-DE9A-4623-8F17-F5C9B64F1EA5}" srcOrd="0" destOrd="0" presId="urn:microsoft.com/office/officeart/2005/8/layout/hProcess6"/>
    <dgm:cxn modelId="{89F0EF2A-6D05-4790-A8BE-5CD292A3FEE7}" type="presParOf" srcId="{589AEE49-49B9-43DE-81E4-F9BDDE1281E3}" destId="{F874226A-6153-48D3-9781-DB8EF93CF958}" srcOrd="1" destOrd="0" presId="urn:microsoft.com/office/officeart/2005/8/layout/hProcess6"/>
    <dgm:cxn modelId="{443D4D10-1291-41AF-9FAD-CC95F143A310}" type="presParOf" srcId="{589AEE49-49B9-43DE-81E4-F9BDDE1281E3}" destId="{6D436D8B-1C1F-49DF-8790-3FA927D1D358}" srcOrd="2" destOrd="0" presId="urn:microsoft.com/office/officeart/2005/8/layout/hProcess6"/>
    <dgm:cxn modelId="{A413BFD0-875F-491D-9F0F-38980F7960C3}" type="presParOf" srcId="{589AEE49-49B9-43DE-81E4-F9BDDE1281E3}" destId="{BE3AE4E9-C316-4039-A83A-474250557516}" srcOrd="3" destOrd="0" presId="urn:microsoft.com/office/officeart/2005/8/layout/hProcess6"/>
    <dgm:cxn modelId="{40115E6F-D979-4740-BE43-1C3CBC7D5785}" type="presParOf" srcId="{1E5BE605-6489-4D72-B953-12E10B5F7D47}" destId="{B079B751-D23E-494E-A2B3-C3DBE0D3A88E}" srcOrd="1" destOrd="0" presId="urn:microsoft.com/office/officeart/2005/8/layout/hProcess6"/>
    <dgm:cxn modelId="{C72A308A-7D2F-4A49-9103-CA20A69CBF7E}" type="presParOf" srcId="{1E5BE605-6489-4D72-B953-12E10B5F7D47}" destId="{64E46D5E-72F6-4FC2-9A58-85F4D3A807D6}" srcOrd="2" destOrd="0" presId="urn:microsoft.com/office/officeart/2005/8/layout/hProcess6"/>
    <dgm:cxn modelId="{9DE7D678-344C-46E6-AAC2-B2A572ACC997}" type="presParOf" srcId="{64E46D5E-72F6-4FC2-9A58-85F4D3A807D6}" destId="{A8C2A0DE-B2F9-4AB3-B599-30D64DF27718}" srcOrd="0" destOrd="0" presId="urn:microsoft.com/office/officeart/2005/8/layout/hProcess6"/>
    <dgm:cxn modelId="{75628CCB-4C58-4D8A-BE75-FC327F300FD1}" type="presParOf" srcId="{64E46D5E-72F6-4FC2-9A58-85F4D3A807D6}" destId="{A583B2B2-595A-437F-B91A-243E6F0183CB}" srcOrd="1" destOrd="0" presId="urn:microsoft.com/office/officeart/2005/8/layout/hProcess6"/>
    <dgm:cxn modelId="{DE8EA04D-CB08-4DFE-A487-FBC0F38777EC}" type="presParOf" srcId="{64E46D5E-72F6-4FC2-9A58-85F4D3A807D6}" destId="{74B782F5-F445-4728-BFC0-01B81EFE8DD9}" srcOrd="2" destOrd="0" presId="urn:microsoft.com/office/officeart/2005/8/layout/hProcess6"/>
    <dgm:cxn modelId="{D3CF037B-183C-42BF-BEB9-F3270A4A369F}" type="presParOf" srcId="{64E46D5E-72F6-4FC2-9A58-85F4D3A807D6}" destId="{E3993D91-43B0-4CD6-8A88-07224698F284}" srcOrd="3" destOrd="0" presId="urn:microsoft.com/office/officeart/2005/8/layout/hProcess6"/>
    <dgm:cxn modelId="{781962BD-A446-42AB-8F99-946C0CA6A0BE}" type="presParOf" srcId="{1E5BE605-6489-4D72-B953-12E10B5F7D47}" destId="{B178ACF9-32C0-4BAB-ADBA-2FEC931D99ED}" srcOrd="3" destOrd="0" presId="urn:microsoft.com/office/officeart/2005/8/layout/hProcess6"/>
    <dgm:cxn modelId="{C4F492C0-2761-4BAE-8874-FF67EDDCCD8C}" type="presParOf" srcId="{1E5BE605-6489-4D72-B953-12E10B5F7D47}" destId="{1195C4A9-BAC5-41F3-8903-E4F38371E19F}" srcOrd="4" destOrd="0" presId="urn:microsoft.com/office/officeart/2005/8/layout/hProcess6"/>
    <dgm:cxn modelId="{EC033F99-B73E-41E2-BDB9-4EBCF42A3ABA}" type="presParOf" srcId="{1195C4A9-BAC5-41F3-8903-E4F38371E19F}" destId="{97C9FBB4-4114-4558-BBBD-E69F07AC120A}" srcOrd="0" destOrd="0" presId="urn:microsoft.com/office/officeart/2005/8/layout/hProcess6"/>
    <dgm:cxn modelId="{0977A371-DB38-4E97-A6AC-97D3672674BA}" type="presParOf" srcId="{1195C4A9-BAC5-41F3-8903-E4F38371E19F}" destId="{F009E2B6-FB7D-4E72-9788-5ADEA542FE75}" srcOrd="1" destOrd="0" presId="urn:microsoft.com/office/officeart/2005/8/layout/hProcess6"/>
    <dgm:cxn modelId="{B5096C15-C17C-4A77-B5E0-176513F11E5D}" type="presParOf" srcId="{1195C4A9-BAC5-41F3-8903-E4F38371E19F}" destId="{4B8F0238-43A7-4F6F-8298-77BCE8807D0B}" srcOrd="2" destOrd="0" presId="urn:microsoft.com/office/officeart/2005/8/layout/hProcess6"/>
    <dgm:cxn modelId="{1621FE50-E567-4056-ACE9-3B9234A7632A}" type="presParOf" srcId="{1195C4A9-BAC5-41F3-8903-E4F38371E19F}" destId="{4E5D4F68-2EF4-4563-A317-C78144D9F13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0282F9-7A7D-4788-AF31-B976722565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BB4EE42-ADB2-463F-869C-F94AEA459A42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dirty="0" smtClean="0">
              <a:effectLst/>
              <a:latin typeface="Montserrat" panose="00000500000000000000" pitchFamily="50" charset="0"/>
            </a:rPr>
            <a:t>Selección y Registro</a:t>
          </a:r>
          <a:endParaRPr lang="es-MX" dirty="0">
            <a:effectLst/>
            <a:latin typeface="Montserrat" panose="00000500000000000000" pitchFamily="50" charset="0"/>
          </a:endParaRPr>
        </a:p>
      </dgm:t>
    </dgm:pt>
    <dgm:pt modelId="{F00B42C7-F167-4B25-9B03-D9111F474BC2}" type="parTrans" cxnId="{1CCE7A73-10A6-4C72-A05D-782EE365E28D}">
      <dgm:prSet/>
      <dgm:spPr/>
      <dgm:t>
        <a:bodyPr/>
        <a:lstStyle/>
        <a:p>
          <a:endParaRPr lang="es-MX">
            <a:latin typeface="Maiandra GD" panose="020E0502030308020204" pitchFamily="34" charset="0"/>
          </a:endParaRPr>
        </a:p>
      </dgm:t>
    </dgm:pt>
    <dgm:pt modelId="{860F5E26-703A-4134-BA47-5D1D7B9C60F6}" type="sibTrans" cxnId="{1CCE7A73-10A6-4C72-A05D-782EE365E28D}">
      <dgm:prSet/>
      <dgm:spPr/>
      <dgm:t>
        <a:bodyPr/>
        <a:lstStyle/>
        <a:p>
          <a:endParaRPr lang="es-MX">
            <a:latin typeface="Maiandra GD" panose="020E0502030308020204" pitchFamily="34" charset="0"/>
          </a:endParaRPr>
        </a:p>
      </dgm:t>
    </dgm:pt>
    <dgm:pt modelId="{23CA02DF-C59C-4975-96C5-E78771BE1FBB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b="1" dirty="0" smtClean="0">
              <a:latin typeface="Montserrat" panose="00000500000000000000" pitchFamily="50" charset="0"/>
            </a:rPr>
            <a:t>Seleccionar un programa del listado publicado por la oficina de servicio social y registrarse en el Sistema de Servicio Social.</a:t>
          </a:r>
          <a:endParaRPr lang="es-MX" dirty="0">
            <a:latin typeface="Montserrat" panose="00000500000000000000" pitchFamily="50" charset="0"/>
          </a:endParaRPr>
        </a:p>
      </dgm:t>
    </dgm:pt>
    <dgm:pt modelId="{AB5A7682-AB96-4F36-A35B-9C7D35129F9F}" type="parTrans" cxnId="{9CC24A6A-E74D-472E-A33D-D21C5720C019}">
      <dgm:prSet/>
      <dgm:spPr/>
      <dgm:t>
        <a:bodyPr/>
        <a:lstStyle/>
        <a:p>
          <a:endParaRPr lang="es-MX">
            <a:latin typeface="Maiandra GD" panose="020E0502030308020204" pitchFamily="34" charset="0"/>
          </a:endParaRPr>
        </a:p>
      </dgm:t>
    </dgm:pt>
    <dgm:pt modelId="{64057FB8-5DFA-4773-8B31-1098033C9E57}" type="sibTrans" cxnId="{9CC24A6A-E74D-472E-A33D-D21C5720C019}">
      <dgm:prSet/>
      <dgm:spPr/>
      <dgm:t>
        <a:bodyPr/>
        <a:lstStyle/>
        <a:p>
          <a:endParaRPr lang="es-MX">
            <a:latin typeface="Maiandra GD" panose="020E0502030308020204" pitchFamily="34" charset="0"/>
          </a:endParaRPr>
        </a:p>
      </dgm:t>
    </dgm:pt>
    <dgm:pt modelId="{9A93A86C-9EC5-4A52-A840-4A5D9D49BC62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Reporte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9B6BAF89-3D8D-45BD-89C5-B36F86D6D47F}" type="parTrans" cxnId="{FAF4DCF2-6F68-4BF3-A382-FF1A1EF83198}">
      <dgm:prSet/>
      <dgm:spPr/>
      <dgm:t>
        <a:bodyPr/>
        <a:lstStyle/>
        <a:p>
          <a:endParaRPr lang="es-MX">
            <a:latin typeface="Maiandra GD" panose="020E0502030308020204" pitchFamily="34" charset="0"/>
          </a:endParaRPr>
        </a:p>
      </dgm:t>
    </dgm:pt>
    <dgm:pt modelId="{9DCBD5AC-CF83-4E6A-BCF6-887AD99A90A1}" type="sibTrans" cxnId="{FAF4DCF2-6F68-4BF3-A382-FF1A1EF83198}">
      <dgm:prSet/>
      <dgm:spPr/>
      <dgm:t>
        <a:bodyPr/>
        <a:lstStyle/>
        <a:p>
          <a:endParaRPr lang="es-MX">
            <a:latin typeface="Maiandra GD" panose="020E0502030308020204" pitchFamily="34" charset="0"/>
          </a:endParaRPr>
        </a:p>
      </dgm:t>
    </dgm:pt>
    <dgm:pt modelId="{0FFA77F9-7A74-4DF3-A40C-9229D8A62BDA}">
      <dgm:prSet phldrT="[Texto]"/>
      <dgm:spPr/>
      <dgm:t>
        <a:bodyPr/>
        <a:lstStyle/>
        <a:p>
          <a:r>
            <a:rPr lang="es-MX" b="1" dirty="0" smtClean="0">
              <a:latin typeface="Montserrat" panose="00000500000000000000" pitchFamily="50" charset="0"/>
            </a:rPr>
            <a:t>Entregar mínimo 3 REPORTES BIMESTRALES con su AUTOEVALUACION Y EVALUACIONES CUALITATIVAS.</a:t>
          </a:r>
          <a:endParaRPr lang="es-MX" dirty="0">
            <a:latin typeface="Montserrat" panose="00000500000000000000" pitchFamily="50" charset="0"/>
          </a:endParaRPr>
        </a:p>
      </dgm:t>
    </dgm:pt>
    <dgm:pt modelId="{DCAC8EDB-1A8C-4F3F-B752-595C1E6087C3}" type="parTrans" cxnId="{3928AEAF-4693-4E64-89DD-E7599C162E6B}">
      <dgm:prSet/>
      <dgm:spPr/>
      <dgm:t>
        <a:bodyPr/>
        <a:lstStyle/>
        <a:p>
          <a:endParaRPr lang="es-MX">
            <a:latin typeface="Maiandra GD" panose="020E0502030308020204" pitchFamily="34" charset="0"/>
          </a:endParaRPr>
        </a:p>
      </dgm:t>
    </dgm:pt>
    <dgm:pt modelId="{AA3734AD-CD82-49D6-AE5E-FA4A9C012F28}" type="sibTrans" cxnId="{3928AEAF-4693-4E64-89DD-E7599C162E6B}">
      <dgm:prSet/>
      <dgm:spPr/>
      <dgm:t>
        <a:bodyPr/>
        <a:lstStyle/>
        <a:p>
          <a:endParaRPr lang="es-MX">
            <a:latin typeface="Maiandra GD" panose="020E0502030308020204" pitchFamily="34" charset="0"/>
          </a:endParaRPr>
        </a:p>
      </dgm:t>
    </dgm:pt>
    <dgm:pt modelId="{60C8426D-62CA-41E2-BD69-00C66B8316B7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dirty="0" smtClean="0">
              <a:effectLst/>
              <a:latin typeface="Montserrat" panose="00000500000000000000" pitchFamily="50" charset="0"/>
            </a:rPr>
            <a:t>Cierre</a:t>
          </a:r>
          <a:endParaRPr lang="es-MX" dirty="0">
            <a:effectLst/>
            <a:latin typeface="Montserrat" panose="00000500000000000000" pitchFamily="50" charset="0"/>
          </a:endParaRPr>
        </a:p>
      </dgm:t>
    </dgm:pt>
    <dgm:pt modelId="{EBAD1510-DC77-4108-AF87-0DA02A6EEB4F}" type="parTrans" cxnId="{E38E0B4E-A59B-4C10-A221-37B4899F8DA7}">
      <dgm:prSet/>
      <dgm:spPr/>
      <dgm:t>
        <a:bodyPr/>
        <a:lstStyle/>
        <a:p>
          <a:endParaRPr lang="es-MX">
            <a:latin typeface="Maiandra GD" panose="020E0502030308020204" pitchFamily="34" charset="0"/>
          </a:endParaRPr>
        </a:p>
      </dgm:t>
    </dgm:pt>
    <dgm:pt modelId="{2BA0079E-5375-48AD-B71A-049F34BE1283}" type="sibTrans" cxnId="{E38E0B4E-A59B-4C10-A221-37B4899F8DA7}">
      <dgm:prSet/>
      <dgm:spPr/>
      <dgm:t>
        <a:bodyPr/>
        <a:lstStyle/>
        <a:p>
          <a:endParaRPr lang="es-MX">
            <a:latin typeface="Maiandra GD" panose="020E0502030308020204" pitchFamily="34" charset="0"/>
          </a:endParaRPr>
        </a:p>
      </dgm:t>
    </dgm:pt>
    <dgm:pt modelId="{196234E2-CC01-40D7-BA05-D1F89C4AB925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dirty="0" smtClean="0">
              <a:latin typeface="Montserrat" panose="00000500000000000000" pitchFamily="50" charset="0"/>
            </a:rPr>
            <a:t>Entregar el Reporte final que presentará en un </a:t>
          </a:r>
          <a:r>
            <a:rPr lang="es-MX" b="1" dirty="0" smtClean="0">
              <a:latin typeface="Montserrat" panose="00000500000000000000" pitchFamily="50" charset="0"/>
            </a:rPr>
            <a:t>plazo no mayor de 15 días de haber </a:t>
          </a:r>
          <a:r>
            <a:rPr lang="es-MX" dirty="0" smtClean="0">
              <a:latin typeface="Montserrat" panose="00000500000000000000" pitchFamily="50" charset="0"/>
            </a:rPr>
            <a:t>concluido el Servicio Social. </a:t>
          </a:r>
          <a:endParaRPr lang="es-MX" dirty="0">
            <a:latin typeface="Montserrat" panose="00000500000000000000" pitchFamily="50" charset="0"/>
          </a:endParaRPr>
        </a:p>
      </dgm:t>
    </dgm:pt>
    <dgm:pt modelId="{098D2276-6F2A-4116-AC21-8DCF27A28951}" type="parTrans" cxnId="{F08B298F-321E-4A6E-AB51-5577CE8DD5CB}">
      <dgm:prSet/>
      <dgm:spPr/>
      <dgm:t>
        <a:bodyPr/>
        <a:lstStyle/>
        <a:p>
          <a:endParaRPr lang="es-MX">
            <a:latin typeface="Maiandra GD" panose="020E0502030308020204" pitchFamily="34" charset="0"/>
          </a:endParaRPr>
        </a:p>
      </dgm:t>
    </dgm:pt>
    <dgm:pt modelId="{BACF95A5-21B5-4930-A921-A5BCF811FC72}" type="sibTrans" cxnId="{F08B298F-321E-4A6E-AB51-5577CE8DD5CB}">
      <dgm:prSet/>
      <dgm:spPr/>
      <dgm:t>
        <a:bodyPr/>
        <a:lstStyle/>
        <a:p>
          <a:endParaRPr lang="es-MX">
            <a:latin typeface="Maiandra GD" panose="020E0502030308020204" pitchFamily="34" charset="0"/>
          </a:endParaRPr>
        </a:p>
      </dgm:t>
    </dgm:pt>
    <dgm:pt modelId="{0E4BE5BE-8416-4B2F-8435-F75C93566953}" type="pres">
      <dgm:prSet presAssocID="{880282F9-7A7D-4788-AF31-B976722565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34DF4D5-AAC3-49B5-825D-0C7B0D61F8C6}" type="pres">
      <dgm:prSet presAssocID="{EBB4EE42-ADB2-463F-869C-F94AEA459A42}" presName="linNode" presStyleCnt="0"/>
      <dgm:spPr/>
    </dgm:pt>
    <dgm:pt modelId="{41C632C0-FF12-4C06-A062-961A9E833723}" type="pres">
      <dgm:prSet presAssocID="{EBB4EE42-ADB2-463F-869C-F94AEA459A42}" presName="parentText" presStyleLbl="node1" presStyleIdx="0" presStyleCnt="3" custLinFactNeighborX="-8630" custLinFactNeighborY="95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D3339B-997E-4439-B634-99485C75B8C7}" type="pres">
      <dgm:prSet presAssocID="{EBB4EE42-ADB2-463F-869C-F94AEA459A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245036-1D70-4BBE-854D-851D73EB8B12}" type="pres">
      <dgm:prSet presAssocID="{860F5E26-703A-4134-BA47-5D1D7B9C60F6}" presName="sp" presStyleCnt="0"/>
      <dgm:spPr/>
    </dgm:pt>
    <dgm:pt modelId="{676E903F-B0D2-4D73-8912-5B7A8CCC46C3}" type="pres">
      <dgm:prSet presAssocID="{9A93A86C-9EC5-4A52-A840-4A5D9D49BC62}" presName="linNode" presStyleCnt="0"/>
      <dgm:spPr/>
    </dgm:pt>
    <dgm:pt modelId="{8B2C69C2-826E-4E3B-BF19-7DAA274753D8}" type="pres">
      <dgm:prSet presAssocID="{9A93A86C-9EC5-4A52-A840-4A5D9D49BC6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4F4FDA-C0B4-48DD-B02A-EC77516A5D4F}" type="pres">
      <dgm:prSet presAssocID="{9A93A86C-9EC5-4A52-A840-4A5D9D49BC62}" presName="descendantText" presStyleLbl="alignAccFollowNode1" presStyleIdx="1" presStyleCnt="3" custLinFactNeighborX="0" custLinFactNeighborY="33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99F7B8-8C54-4636-B391-0DA3CD0F0C8C}" type="pres">
      <dgm:prSet presAssocID="{9DCBD5AC-CF83-4E6A-BCF6-887AD99A90A1}" presName="sp" presStyleCnt="0"/>
      <dgm:spPr/>
    </dgm:pt>
    <dgm:pt modelId="{34708CB0-8EFA-49A0-85BC-D212AB8B2AAC}" type="pres">
      <dgm:prSet presAssocID="{60C8426D-62CA-41E2-BD69-00C66B8316B7}" presName="linNode" presStyleCnt="0"/>
      <dgm:spPr/>
    </dgm:pt>
    <dgm:pt modelId="{F25A98B1-A0E3-42A2-B1F7-4E46AFC6DB75}" type="pres">
      <dgm:prSet presAssocID="{60C8426D-62CA-41E2-BD69-00C66B8316B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DF8DA2-443B-4AB2-BAB5-5863C87CA65B}" type="pres">
      <dgm:prSet presAssocID="{60C8426D-62CA-41E2-BD69-00C66B8316B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08B298F-321E-4A6E-AB51-5577CE8DD5CB}" srcId="{60C8426D-62CA-41E2-BD69-00C66B8316B7}" destId="{196234E2-CC01-40D7-BA05-D1F89C4AB925}" srcOrd="0" destOrd="0" parTransId="{098D2276-6F2A-4116-AC21-8DCF27A28951}" sibTransId="{BACF95A5-21B5-4930-A921-A5BCF811FC72}"/>
    <dgm:cxn modelId="{1731828C-28A9-4436-8E99-ABF0EBDB4D75}" type="presOf" srcId="{0FFA77F9-7A74-4DF3-A40C-9229D8A62BDA}" destId="{4B4F4FDA-C0B4-48DD-B02A-EC77516A5D4F}" srcOrd="0" destOrd="0" presId="urn:microsoft.com/office/officeart/2005/8/layout/vList5"/>
    <dgm:cxn modelId="{1CCE7A73-10A6-4C72-A05D-782EE365E28D}" srcId="{880282F9-7A7D-4788-AF31-B9767225655B}" destId="{EBB4EE42-ADB2-463F-869C-F94AEA459A42}" srcOrd="0" destOrd="0" parTransId="{F00B42C7-F167-4B25-9B03-D9111F474BC2}" sibTransId="{860F5E26-703A-4134-BA47-5D1D7B9C60F6}"/>
    <dgm:cxn modelId="{9CC24A6A-E74D-472E-A33D-D21C5720C019}" srcId="{EBB4EE42-ADB2-463F-869C-F94AEA459A42}" destId="{23CA02DF-C59C-4975-96C5-E78771BE1FBB}" srcOrd="0" destOrd="0" parTransId="{AB5A7682-AB96-4F36-A35B-9C7D35129F9F}" sibTransId="{64057FB8-5DFA-4773-8B31-1098033C9E57}"/>
    <dgm:cxn modelId="{7212822C-1DE3-4927-9A52-6D2D87E664C9}" type="presOf" srcId="{60C8426D-62CA-41E2-BD69-00C66B8316B7}" destId="{F25A98B1-A0E3-42A2-B1F7-4E46AFC6DB75}" srcOrd="0" destOrd="0" presId="urn:microsoft.com/office/officeart/2005/8/layout/vList5"/>
    <dgm:cxn modelId="{A65A0848-D13B-4639-BB53-C57CAFE74CB9}" type="presOf" srcId="{9A93A86C-9EC5-4A52-A840-4A5D9D49BC62}" destId="{8B2C69C2-826E-4E3B-BF19-7DAA274753D8}" srcOrd="0" destOrd="0" presId="urn:microsoft.com/office/officeart/2005/8/layout/vList5"/>
    <dgm:cxn modelId="{E38E0B4E-A59B-4C10-A221-37B4899F8DA7}" srcId="{880282F9-7A7D-4788-AF31-B9767225655B}" destId="{60C8426D-62CA-41E2-BD69-00C66B8316B7}" srcOrd="2" destOrd="0" parTransId="{EBAD1510-DC77-4108-AF87-0DA02A6EEB4F}" sibTransId="{2BA0079E-5375-48AD-B71A-049F34BE1283}"/>
    <dgm:cxn modelId="{A59270C7-9C9D-4E6F-8195-D9A60249CC55}" type="presOf" srcId="{880282F9-7A7D-4788-AF31-B9767225655B}" destId="{0E4BE5BE-8416-4B2F-8435-F75C93566953}" srcOrd="0" destOrd="0" presId="urn:microsoft.com/office/officeart/2005/8/layout/vList5"/>
    <dgm:cxn modelId="{977D3F6B-9602-4640-9453-B921F53E5681}" type="presOf" srcId="{196234E2-CC01-40D7-BA05-D1F89C4AB925}" destId="{23DF8DA2-443B-4AB2-BAB5-5863C87CA65B}" srcOrd="0" destOrd="0" presId="urn:microsoft.com/office/officeart/2005/8/layout/vList5"/>
    <dgm:cxn modelId="{FAF4DCF2-6F68-4BF3-A382-FF1A1EF83198}" srcId="{880282F9-7A7D-4788-AF31-B9767225655B}" destId="{9A93A86C-9EC5-4A52-A840-4A5D9D49BC62}" srcOrd="1" destOrd="0" parTransId="{9B6BAF89-3D8D-45BD-89C5-B36F86D6D47F}" sibTransId="{9DCBD5AC-CF83-4E6A-BCF6-887AD99A90A1}"/>
    <dgm:cxn modelId="{4E136CC4-8CEB-4B3F-A614-DAF5E9EF37C6}" type="presOf" srcId="{EBB4EE42-ADB2-463F-869C-F94AEA459A42}" destId="{41C632C0-FF12-4C06-A062-961A9E833723}" srcOrd="0" destOrd="0" presId="urn:microsoft.com/office/officeart/2005/8/layout/vList5"/>
    <dgm:cxn modelId="{3928AEAF-4693-4E64-89DD-E7599C162E6B}" srcId="{9A93A86C-9EC5-4A52-A840-4A5D9D49BC62}" destId="{0FFA77F9-7A74-4DF3-A40C-9229D8A62BDA}" srcOrd="0" destOrd="0" parTransId="{DCAC8EDB-1A8C-4F3F-B752-595C1E6087C3}" sibTransId="{AA3734AD-CD82-49D6-AE5E-FA4A9C012F28}"/>
    <dgm:cxn modelId="{6E3B1B7B-CB9C-4D5A-A4A9-1BF6E7F60800}" type="presOf" srcId="{23CA02DF-C59C-4975-96C5-E78771BE1FBB}" destId="{16D3339B-997E-4439-B634-99485C75B8C7}" srcOrd="0" destOrd="0" presId="urn:microsoft.com/office/officeart/2005/8/layout/vList5"/>
    <dgm:cxn modelId="{F67E7BD1-8C05-42E8-AA22-A8D6901221E3}" type="presParOf" srcId="{0E4BE5BE-8416-4B2F-8435-F75C93566953}" destId="{634DF4D5-AAC3-49B5-825D-0C7B0D61F8C6}" srcOrd="0" destOrd="0" presId="urn:microsoft.com/office/officeart/2005/8/layout/vList5"/>
    <dgm:cxn modelId="{003626B8-5CA2-449C-AD9D-2311E9FBFB81}" type="presParOf" srcId="{634DF4D5-AAC3-49B5-825D-0C7B0D61F8C6}" destId="{41C632C0-FF12-4C06-A062-961A9E833723}" srcOrd="0" destOrd="0" presId="urn:microsoft.com/office/officeart/2005/8/layout/vList5"/>
    <dgm:cxn modelId="{531DB78F-2AAC-4749-A288-6E0D155B75EB}" type="presParOf" srcId="{634DF4D5-AAC3-49B5-825D-0C7B0D61F8C6}" destId="{16D3339B-997E-4439-B634-99485C75B8C7}" srcOrd="1" destOrd="0" presId="urn:microsoft.com/office/officeart/2005/8/layout/vList5"/>
    <dgm:cxn modelId="{13C0934F-81CC-4915-B791-8303FFF4C064}" type="presParOf" srcId="{0E4BE5BE-8416-4B2F-8435-F75C93566953}" destId="{24245036-1D70-4BBE-854D-851D73EB8B12}" srcOrd="1" destOrd="0" presId="urn:microsoft.com/office/officeart/2005/8/layout/vList5"/>
    <dgm:cxn modelId="{556FC2C6-4CF4-4091-9956-1A61F3272A0D}" type="presParOf" srcId="{0E4BE5BE-8416-4B2F-8435-F75C93566953}" destId="{676E903F-B0D2-4D73-8912-5B7A8CCC46C3}" srcOrd="2" destOrd="0" presId="urn:microsoft.com/office/officeart/2005/8/layout/vList5"/>
    <dgm:cxn modelId="{58727AA8-1F21-4B76-ABF9-29F63D91EC9A}" type="presParOf" srcId="{676E903F-B0D2-4D73-8912-5B7A8CCC46C3}" destId="{8B2C69C2-826E-4E3B-BF19-7DAA274753D8}" srcOrd="0" destOrd="0" presId="urn:microsoft.com/office/officeart/2005/8/layout/vList5"/>
    <dgm:cxn modelId="{1DC9D8F7-801E-4FC2-9893-7310B6A1C7BD}" type="presParOf" srcId="{676E903F-B0D2-4D73-8912-5B7A8CCC46C3}" destId="{4B4F4FDA-C0B4-48DD-B02A-EC77516A5D4F}" srcOrd="1" destOrd="0" presId="urn:microsoft.com/office/officeart/2005/8/layout/vList5"/>
    <dgm:cxn modelId="{150F6428-1F6B-4DFC-B889-899FB521974D}" type="presParOf" srcId="{0E4BE5BE-8416-4B2F-8435-F75C93566953}" destId="{2099F7B8-8C54-4636-B391-0DA3CD0F0C8C}" srcOrd="3" destOrd="0" presId="urn:microsoft.com/office/officeart/2005/8/layout/vList5"/>
    <dgm:cxn modelId="{4A17B074-FC6C-4FA8-81B7-B7582E3D3925}" type="presParOf" srcId="{0E4BE5BE-8416-4B2F-8435-F75C93566953}" destId="{34708CB0-8EFA-49A0-85BC-D212AB8B2AAC}" srcOrd="4" destOrd="0" presId="urn:microsoft.com/office/officeart/2005/8/layout/vList5"/>
    <dgm:cxn modelId="{1656F98E-6407-4A72-800B-873BC436E43C}" type="presParOf" srcId="{34708CB0-8EFA-49A0-85BC-D212AB8B2AAC}" destId="{F25A98B1-A0E3-42A2-B1F7-4E46AFC6DB75}" srcOrd="0" destOrd="0" presId="urn:microsoft.com/office/officeart/2005/8/layout/vList5"/>
    <dgm:cxn modelId="{B39FDD5B-5C7B-4C54-B55B-193B5D6717E4}" type="presParOf" srcId="{34708CB0-8EFA-49A0-85BC-D212AB8B2AAC}" destId="{23DF8DA2-443B-4AB2-BAB5-5863C87CA6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0282F9-7A7D-4788-AF31-B976722565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A93A86C-9EC5-4A52-A840-4A5D9D49BC62}">
      <dgm:prSet phldrT="[Texto]" custT="1"/>
      <dgm:spPr/>
      <dgm:t>
        <a:bodyPr/>
        <a:lstStyle/>
        <a:p>
          <a:r>
            <a:rPr lang="es-MX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Reporte</a:t>
          </a:r>
          <a:endParaRPr lang="es-MX"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9B6BAF89-3D8D-45BD-89C5-B36F86D6D47F}" type="parTrans" cxnId="{FAF4DCF2-6F68-4BF3-A382-FF1A1EF83198}">
      <dgm:prSet/>
      <dgm:spPr/>
      <dgm:t>
        <a:bodyPr/>
        <a:lstStyle/>
        <a:p>
          <a:endParaRPr lang="es-MX"/>
        </a:p>
      </dgm:t>
    </dgm:pt>
    <dgm:pt modelId="{9DCBD5AC-CF83-4E6A-BCF6-887AD99A90A1}" type="sibTrans" cxnId="{FAF4DCF2-6F68-4BF3-A382-FF1A1EF83198}">
      <dgm:prSet/>
      <dgm:spPr/>
      <dgm:t>
        <a:bodyPr/>
        <a:lstStyle/>
        <a:p>
          <a:endParaRPr lang="es-MX"/>
        </a:p>
      </dgm:t>
    </dgm:pt>
    <dgm:pt modelId="{0FFA77F9-7A74-4DF3-A40C-9229D8A62BDA}">
      <dgm:prSet phldrT="[Texto]"/>
      <dgm:spPr/>
      <dgm:t>
        <a:bodyPr/>
        <a:lstStyle/>
        <a:p>
          <a:r>
            <a:rPr lang="es-MX" b="1" dirty="0" smtClean="0">
              <a:latin typeface="Montserrat" panose="00000500000000000000" pitchFamily="50" charset="0"/>
            </a:rPr>
            <a:t>Entregar mínimo 3 REPORTES BIMESTRALES con su AUTOEVALUACION Y EVALUACIONES CUALITATIVAS.</a:t>
          </a:r>
          <a:endParaRPr lang="es-MX" dirty="0"/>
        </a:p>
      </dgm:t>
    </dgm:pt>
    <dgm:pt modelId="{DCAC8EDB-1A8C-4F3F-B752-595C1E6087C3}" type="parTrans" cxnId="{3928AEAF-4693-4E64-89DD-E7599C162E6B}">
      <dgm:prSet/>
      <dgm:spPr/>
      <dgm:t>
        <a:bodyPr/>
        <a:lstStyle/>
        <a:p>
          <a:endParaRPr lang="es-MX"/>
        </a:p>
      </dgm:t>
    </dgm:pt>
    <dgm:pt modelId="{AA3734AD-CD82-49D6-AE5E-FA4A9C012F28}" type="sibTrans" cxnId="{3928AEAF-4693-4E64-89DD-E7599C162E6B}">
      <dgm:prSet/>
      <dgm:spPr/>
      <dgm:t>
        <a:bodyPr/>
        <a:lstStyle/>
        <a:p>
          <a:endParaRPr lang="es-MX"/>
        </a:p>
      </dgm:t>
    </dgm:pt>
    <dgm:pt modelId="{0E4BE5BE-8416-4B2F-8435-F75C93566953}" type="pres">
      <dgm:prSet presAssocID="{880282F9-7A7D-4788-AF31-B976722565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76E903F-B0D2-4D73-8912-5B7A8CCC46C3}" type="pres">
      <dgm:prSet presAssocID="{9A93A86C-9EC5-4A52-A840-4A5D9D49BC62}" presName="linNode" presStyleCnt="0"/>
      <dgm:spPr/>
    </dgm:pt>
    <dgm:pt modelId="{8B2C69C2-826E-4E3B-BF19-7DAA274753D8}" type="pres">
      <dgm:prSet presAssocID="{9A93A86C-9EC5-4A52-A840-4A5D9D49BC6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4F4FDA-C0B4-48DD-B02A-EC77516A5D4F}" type="pres">
      <dgm:prSet presAssocID="{9A93A86C-9EC5-4A52-A840-4A5D9D49BC62}" presName="descendantText" presStyleLbl="alignAccFollowNode1" presStyleIdx="0" presStyleCnt="1" custLinFactNeighborX="0" custLinFactNeighborY="33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928AEAF-4693-4E64-89DD-E7599C162E6B}" srcId="{9A93A86C-9EC5-4A52-A840-4A5D9D49BC62}" destId="{0FFA77F9-7A74-4DF3-A40C-9229D8A62BDA}" srcOrd="0" destOrd="0" parTransId="{DCAC8EDB-1A8C-4F3F-B752-595C1E6087C3}" sibTransId="{AA3734AD-CD82-49D6-AE5E-FA4A9C012F28}"/>
    <dgm:cxn modelId="{4E1E4EDB-C67C-466B-AFB5-DCB690CA1362}" type="presOf" srcId="{9A93A86C-9EC5-4A52-A840-4A5D9D49BC62}" destId="{8B2C69C2-826E-4E3B-BF19-7DAA274753D8}" srcOrd="0" destOrd="0" presId="urn:microsoft.com/office/officeart/2005/8/layout/vList5"/>
    <dgm:cxn modelId="{C538B332-C795-4115-82B7-ADC4DA1B869B}" type="presOf" srcId="{880282F9-7A7D-4788-AF31-B9767225655B}" destId="{0E4BE5BE-8416-4B2F-8435-F75C93566953}" srcOrd="0" destOrd="0" presId="urn:microsoft.com/office/officeart/2005/8/layout/vList5"/>
    <dgm:cxn modelId="{FAF4DCF2-6F68-4BF3-A382-FF1A1EF83198}" srcId="{880282F9-7A7D-4788-AF31-B9767225655B}" destId="{9A93A86C-9EC5-4A52-A840-4A5D9D49BC62}" srcOrd="0" destOrd="0" parTransId="{9B6BAF89-3D8D-45BD-89C5-B36F86D6D47F}" sibTransId="{9DCBD5AC-CF83-4E6A-BCF6-887AD99A90A1}"/>
    <dgm:cxn modelId="{912DAC46-1EBF-4625-A2A6-2E2C7683449A}" type="presOf" srcId="{0FFA77F9-7A74-4DF3-A40C-9229D8A62BDA}" destId="{4B4F4FDA-C0B4-48DD-B02A-EC77516A5D4F}" srcOrd="0" destOrd="0" presId="urn:microsoft.com/office/officeart/2005/8/layout/vList5"/>
    <dgm:cxn modelId="{A60D8693-AED6-423A-B07B-652AA58F16C2}" type="presParOf" srcId="{0E4BE5BE-8416-4B2F-8435-F75C93566953}" destId="{676E903F-B0D2-4D73-8912-5B7A8CCC46C3}" srcOrd="0" destOrd="0" presId="urn:microsoft.com/office/officeart/2005/8/layout/vList5"/>
    <dgm:cxn modelId="{CAD01696-B9EE-4A97-B031-0B616002A67A}" type="presParOf" srcId="{676E903F-B0D2-4D73-8912-5B7A8CCC46C3}" destId="{8B2C69C2-826E-4E3B-BF19-7DAA274753D8}" srcOrd="0" destOrd="0" presId="urn:microsoft.com/office/officeart/2005/8/layout/vList5"/>
    <dgm:cxn modelId="{285C86FD-E470-4D07-83C2-B4E9ABDC3026}" type="presParOf" srcId="{676E903F-B0D2-4D73-8912-5B7A8CCC46C3}" destId="{4B4F4FDA-C0B4-48DD-B02A-EC77516A5D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0282F9-7A7D-4788-AF31-B976722565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A93A86C-9EC5-4A52-A840-4A5D9D49BC62}">
      <dgm:prSet phldrT="[Texto]" custT="1"/>
      <dgm:spPr/>
      <dgm:t>
        <a:bodyPr/>
        <a:lstStyle/>
        <a:p>
          <a:r>
            <a:rPr lang="es-MX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Reporte</a:t>
          </a:r>
          <a:endParaRPr lang="es-MX" sz="5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9B6BAF89-3D8D-45BD-89C5-B36F86D6D47F}" type="parTrans" cxnId="{FAF4DCF2-6F68-4BF3-A382-FF1A1EF83198}">
      <dgm:prSet/>
      <dgm:spPr/>
      <dgm:t>
        <a:bodyPr/>
        <a:lstStyle/>
        <a:p>
          <a:endParaRPr lang="es-MX"/>
        </a:p>
      </dgm:t>
    </dgm:pt>
    <dgm:pt modelId="{9DCBD5AC-CF83-4E6A-BCF6-887AD99A90A1}" type="sibTrans" cxnId="{FAF4DCF2-6F68-4BF3-A382-FF1A1EF83198}">
      <dgm:prSet/>
      <dgm:spPr/>
      <dgm:t>
        <a:bodyPr/>
        <a:lstStyle/>
        <a:p>
          <a:endParaRPr lang="es-MX"/>
        </a:p>
      </dgm:t>
    </dgm:pt>
    <dgm:pt modelId="{0FFA77F9-7A74-4DF3-A40C-9229D8A62BDA}">
      <dgm:prSet phldrT="[Texto]"/>
      <dgm:spPr/>
      <dgm:t>
        <a:bodyPr/>
        <a:lstStyle/>
        <a:p>
          <a:r>
            <a:rPr lang="es-MX" b="1" dirty="0" smtClean="0">
              <a:latin typeface="Montserrat" panose="00000500000000000000" pitchFamily="50" charset="0"/>
            </a:rPr>
            <a:t>Entregar 3 REPORTES BIMESTRALES con su AUTOEVALUACION Y EVALUACIONES CUALITATIVAS.</a:t>
          </a:r>
          <a:endParaRPr lang="es-MX" dirty="0"/>
        </a:p>
      </dgm:t>
    </dgm:pt>
    <dgm:pt modelId="{DCAC8EDB-1A8C-4F3F-B752-595C1E6087C3}" type="parTrans" cxnId="{3928AEAF-4693-4E64-89DD-E7599C162E6B}">
      <dgm:prSet/>
      <dgm:spPr/>
      <dgm:t>
        <a:bodyPr/>
        <a:lstStyle/>
        <a:p>
          <a:endParaRPr lang="es-MX"/>
        </a:p>
      </dgm:t>
    </dgm:pt>
    <dgm:pt modelId="{AA3734AD-CD82-49D6-AE5E-FA4A9C012F28}" type="sibTrans" cxnId="{3928AEAF-4693-4E64-89DD-E7599C162E6B}">
      <dgm:prSet/>
      <dgm:spPr/>
      <dgm:t>
        <a:bodyPr/>
        <a:lstStyle/>
        <a:p>
          <a:endParaRPr lang="es-MX"/>
        </a:p>
      </dgm:t>
    </dgm:pt>
    <dgm:pt modelId="{0E4BE5BE-8416-4B2F-8435-F75C93566953}" type="pres">
      <dgm:prSet presAssocID="{880282F9-7A7D-4788-AF31-B976722565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76E903F-B0D2-4D73-8912-5B7A8CCC46C3}" type="pres">
      <dgm:prSet presAssocID="{9A93A86C-9EC5-4A52-A840-4A5D9D49BC62}" presName="linNode" presStyleCnt="0"/>
      <dgm:spPr/>
    </dgm:pt>
    <dgm:pt modelId="{8B2C69C2-826E-4E3B-BF19-7DAA274753D8}" type="pres">
      <dgm:prSet presAssocID="{9A93A86C-9EC5-4A52-A840-4A5D9D49BC6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4F4FDA-C0B4-48DD-B02A-EC77516A5D4F}" type="pres">
      <dgm:prSet presAssocID="{9A93A86C-9EC5-4A52-A840-4A5D9D49BC62}" presName="descendantText" presStyleLbl="alignAccFollowNode1" presStyleIdx="0" presStyleCnt="1" custLinFactNeighborX="0" custLinFactNeighborY="33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928AEAF-4693-4E64-89DD-E7599C162E6B}" srcId="{9A93A86C-9EC5-4A52-A840-4A5D9D49BC62}" destId="{0FFA77F9-7A74-4DF3-A40C-9229D8A62BDA}" srcOrd="0" destOrd="0" parTransId="{DCAC8EDB-1A8C-4F3F-B752-595C1E6087C3}" sibTransId="{AA3734AD-CD82-49D6-AE5E-FA4A9C012F28}"/>
    <dgm:cxn modelId="{AB5A21A5-A336-4F00-B1ED-9A02E7A4760A}" type="presOf" srcId="{880282F9-7A7D-4788-AF31-B9767225655B}" destId="{0E4BE5BE-8416-4B2F-8435-F75C93566953}" srcOrd="0" destOrd="0" presId="urn:microsoft.com/office/officeart/2005/8/layout/vList5"/>
    <dgm:cxn modelId="{FAF4DCF2-6F68-4BF3-A382-FF1A1EF83198}" srcId="{880282F9-7A7D-4788-AF31-B9767225655B}" destId="{9A93A86C-9EC5-4A52-A840-4A5D9D49BC62}" srcOrd="0" destOrd="0" parTransId="{9B6BAF89-3D8D-45BD-89C5-B36F86D6D47F}" sibTransId="{9DCBD5AC-CF83-4E6A-BCF6-887AD99A90A1}"/>
    <dgm:cxn modelId="{066BAA0F-4989-46DD-BA30-04B4639CB8E7}" type="presOf" srcId="{0FFA77F9-7A74-4DF3-A40C-9229D8A62BDA}" destId="{4B4F4FDA-C0B4-48DD-B02A-EC77516A5D4F}" srcOrd="0" destOrd="0" presId="urn:microsoft.com/office/officeart/2005/8/layout/vList5"/>
    <dgm:cxn modelId="{7F9B0E3B-8F81-4DCD-9745-09D133EE6684}" type="presOf" srcId="{9A93A86C-9EC5-4A52-A840-4A5D9D49BC62}" destId="{8B2C69C2-826E-4E3B-BF19-7DAA274753D8}" srcOrd="0" destOrd="0" presId="urn:microsoft.com/office/officeart/2005/8/layout/vList5"/>
    <dgm:cxn modelId="{B2F6B003-B90B-4AAB-8B6A-17C87BF72DDF}" type="presParOf" srcId="{0E4BE5BE-8416-4B2F-8435-F75C93566953}" destId="{676E903F-B0D2-4D73-8912-5B7A8CCC46C3}" srcOrd="0" destOrd="0" presId="urn:microsoft.com/office/officeart/2005/8/layout/vList5"/>
    <dgm:cxn modelId="{50D02ECA-1869-410B-9385-3AB3BCF05C06}" type="presParOf" srcId="{676E903F-B0D2-4D73-8912-5B7A8CCC46C3}" destId="{8B2C69C2-826E-4E3B-BF19-7DAA274753D8}" srcOrd="0" destOrd="0" presId="urn:microsoft.com/office/officeart/2005/8/layout/vList5"/>
    <dgm:cxn modelId="{BADBF004-B838-43F9-A4D3-80364DAEF6CB}" type="presParOf" srcId="{676E903F-B0D2-4D73-8912-5B7A8CCC46C3}" destId="{4B4F4FDA-C0B4-48DD-B02A-EC77516A5D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0282F9-7A7D-4788-AF31-B976722565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A93A86C-9EC5-4A52-A840-4A5D9D49BC62}">
      <dgm:prSet phldrT="[Texto]" custT="1"/>
      <dgm:spPr/>
      <dgm:t>
        <a:bodyPr/>
        <a:lstStyle/>
        <a:p>
          <a:r>
            <a:rPr lang="es-MX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Reporte</a:t>
          </a:r>
          <a:endParaRPr lang="es-MX" sz="5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9B6BAF89-3D8D-45BD-89C5-B36F86D6D47F}" type="parTrans" cxnId="{FAF4DCF2-6F68-4BF3-A382-FF1A1EF83198}">
      <dgm:prSet/>
      <dgm:spPr/>
      <dgm:t>
        <a:bodyPr/>
        <a:lstStyle/>
        <a:p>
          <a:endParaRPr lang="es-MX"/>
        </a:p>
      </dgm:t>
    </dgm:pt>
    <dgm:pt modelId="{9DCBD5AC-CF83-4E6A-BCF6-887AD99A90A1}" type="sibTrans" cxnId="{FAF4DCF2-6F68-4BF3-A382-FF1A1EF83198}">
      <dgm:prSet/>
      <dgm:spPr/>
      <dgm:t>
        <a:bodyPr/>
        <a:lstStyle/>
        <a:p>
          <a:endParaRPr lang="es-MX"/>
        </a:p>
      </dgm:t>
    </dgm:pt>
    <dgm:pt modelId="{0FFA77F9-7A74-4DF3-A40C-9229D8A62BDA}">
      <dgm:prSet phldrT="[Texto]"/>
      <dgm:spPr/>
      <dgm:t>
        <a:bodyPr/>
        <a:lstStyle/>
        <a:p>
          <a:r>
            <a:rPr lang="es-MX" b="1" dirty="0" smtClean="0">
              <a:latin typeface="Montserrat" panose="00000500000000000000" pitchFamily="50" charset="0"/>
            </a:rPr>
            <a:t>Entregar 3 REPORTES BIMESTRALES con su AUTOEVALUACION Y EVALUACIONES CUALITATIVAS.</a:t>
          </a:r>
          <a:endParaRPr lang="es-MX" dirty="0"/>
        </a:p>
      </dgm:t>
    </dgm:pt>
    <dgm:pt modelId="{DCAC8EDB-1A8C-4F3F-B752-595C1E6087C3}" type="parTrans" cxnId="{3928AEAF-4693-4E64-89DD-E7599C162E6B}">
      <dgm:prSet/>
      <dgm:spPr/>
      <dgm:t>
        <a:bodyPr/>
        <a:lstStyle/>
        <a:p>
          <a:endParaRPr lang="es-MX"/>
        </a:p>
      </dgm:t>
    </dgm:pt>
    <dgm:pt modelId="{AA3734AD-CD82-49D6-AE5E-FA4A9C012F28}" type="sibTrans" cxnId="{3928AEAF-4693-4E64-89DD-E7599C162E6B}">
      <dgm:prSet/>
      <dgm:spPr/>
      <dgm:t>
        <a:bodyPr/>
        <a:lstStyle/>
        <a:p>
          <a:endParaRPr lang="es-MX"/>
        </a:p>
      </dgm:t>
    </dgm:pt>
    <dgm:pt modelId="{0E4BE5BE-8416-4B2F-8435-F75C93566953}" type="pres">
      <dgm:prSet presAssocID="{880282F9-7A7D-4788-AF31-B976722565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76E903F-B0D2-4D73-8912-5B7A8CCC46C3}" type="pres">
      <dgm:prSet presAssocID="{9A93A86C-9EC5-4A52-A840-4A5D9D49BC62}" presName="linNode" presStyleCnt="0"/>
      <dgm:spPr/>
    </dgm:pt>
    <dgm:pt modelId="{8B2C69C2-826E-4E3B-BF19-7DAA274753D8}" type="pres">
      <dgm:prSet presAssocID="{9A93A86C-9EC5-4A52-A840-4A5D9D49BC6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4F4FDA-C0B4-48DD-B02A-EC77516A5D4F}" type="pres">
      <dgm:prSet presAssocID="{9A93A86C-9EC5-4A52-A840-4A5D9D49BC62}" presName="descendantText" presStyleLbl="alignAccFollowNode1" presStyleIdx="0" presStyleCnt="1" custLinFactNeighborX="0" custLinFactNeighborY="33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928AEAF-4693-4E64-89DD-E7599C162E6B}" srcId="{9A93A86C-9EC5-4A52-A840-4A5D9D49BC62}" destId="{0FFA77F9-7A74-4DF3-A40C-9229D8A62BDA}" srcOrd="0" destOrd="0" parTransId="{DCAC8EDB-1A8C-4F3F-B752-595C1E6087C3}" sibTransId="{AA3734AD-CD82-49D6-AE5E-FA4A9C012F28}"/>
    <dgm:cxn modelId="{A3BA20B8-D9BF-47DD-B901-DC0783E4701A}" type="presOf" srcId="{9A93A86C-9EC5-4A52-A840-4A5D9D49BC62}" destId="{8B2C69C2-826E-4E3B-BF19-7DAA274753D8}" srcOrd="0" destOrd="0" presId="urn:microsoft.com/office/officeart/2005/8/layout/vList5"/>
    <dgm:cxn modelId="{1C3EB2D6-CDC0-4199-880F-B01D6EBFAE3A}" type="presOf" srcId="{880282F9-7A7D-4788-AF31-B9767225655B}" destId="{0E4BE5BE-8416-4B2F-8435-F75C93566953}" srcOrd="0" destOrd="0" presId="urn:microsoft.com/office/officeart/2005/8/layout/vList5"/>
    <dgm:cxn modelId="{FAF4DCF2-6F68-4BF3-A382-FF1A1EF83198}" srcId="{880282F9-7A7D-4788-AF31-B9767225655B}" destId="{9A93A86C-9EC5-4A52-A840-4A5D9D49BC62}" srcOrd="0" destOrd="0" parTransId="{9B6BAF89-3D8D-45BD-89C5-B36F86D6D47F}" sibTransId="{9DCBD5AC-CF83-4E6A-BCF6-887AD99A90A1}"/>
    <dgm:cxn modelId="{26920C52-06DF-4BAA-92E4-11F97DC299CA}" type="presOf" srcId="{0FFA77F9-7A74-4DF3-A40C-9229D8A62BDA}" destId="{4B4F4FDA-C0B4-48DD-B02A-EC77516A5D4F}" srcOrd="0" destOrd="0" presId="urn:microsoft.com/office/officeart/2005/8/layout/vList5"/>
    <dgm:cxn modelId="{ECD5DEC9-348A-4C14-AED8-9E36FAFA036A}" type="presParOf" srcId="{0E4BE5BE-8416-4B2F-8435-F75C93566953}" destId="{676E903F-B0D2-4D73-8912-5B7A8CCC46C3}" srcOrd="0" destOrd="0" presId="urn:microsoft.com/office/officeart/2005/8/layout/vList5"/>
    <dgm:cxn modelId="{89B051D7-DA14-4B6E-9A58-FED46B704646}" type="presParOf" srcId="{676E903F-B0D2-4D73-8912-5B7A8CCC46C3}" destId="{8B2C69C2-826E-4E3B-BF19-7DAA274753D8}" srcOrd="0" destOrd="0" presId="urn:microsoft.com/office/officeart/2005/8/layout/vList5"/>
    <dgm:cxn modelId="{819C026A-AC3A-496B-B966-4B05649223CB}" type="presParOf" srcId="{676E903F-B0D2-4D73-8912-5B7A8CCC46C3}" destId="{4B4F4FDA-C0B4-48DD-B02A-EC77516A5D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0282F9-7A7D-4788-AF31-B976722565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BB4EE42-ADB2-463F-869C-F94AEA459A42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dirty="0" smtClean="0">
              <a:latin typeface="Montserrat" panose="00000500000000000000" pitchFamily="50" charset="0"/>
            </a:rPr>
            <a:t>Selección y Registro</a:t>
          </a:r>
          <a:endParaRPr lang="es-MX" dirty="0">
            <a:latin typeface="Montserrat" panose="00000500000000000000" pitchFamily="50" charset="0"/>
          </a:endParaRPr>
        </a:p>
      </dgm:t>
    </dgm:pt>
    <dgm:pt modelId="{F00B42C7-F167-4B25-9B03-D9111F474BC2}" type="parTrans" cxnId="{1CCE7A73-10A6-4C72-A05D-782EE365E28D}">
      <dgm:prSet/>
      <dgm:spPr/>
      <dgm:t>
        <a:bodyPr/>
        <a:lstStyle/>
        <a:p>
          <a:endParaRPr lang="es-MX"/>
        </a:p>
      </dgm:t>
    </dgm:pt>
    <dgm:pt modelId="{860F5E26-703A-4134-BA47-5D1D7B9C60F6}" type="sibTrans" cxnId="{1CCE7A73-10A6-4C72-A05D-782EE365E28D}">
      <dgm:prSet/>
      <dgm:spPr/>
      <dgm:t>
        <a:bodyPr/>
        <a:lstStyle/>
        <a:p>
          <a:endParaRPr lang="es-MX"/>
        </a:p>
      </dgm:t>
    </dgm:pt>
    <dgm:pt modelId="{23CA02DF-C59C-4975-96C5-E78771BE1FBB}">
      <dgm:prSet phldrT="[Texto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s-MX" b="1" dirty="0" smtClean="0">
              <a:latin typeface="Montserrat" panose="00000500000000000000" pitchFamily="50" charset="0"/>
            </a:rPr>
            <a:t>Seleccionar un programa del listado publicado por la oficina de servicio social y registrarse en el Sistema de Servicio Social.</a:t>
          </a:r>
          <a:endParaRPr lang="es-MX" dirty="0">
            <a:latin typeface="Montserrat" panose="00000500000000000000" pitchFamily="50" charset="0"/>
          </a:endParaRPr>
        </a:p>
      </dgm:t>
    </dgm:pt>
    <dgm:pt modelId="{AB5A7682-AB96-4F36-A35B-9C7D35129F9F}" type="parTrans" cxnId="{9CC24A6A-E74D-472E-A33D-D21C5720C019}">
      <dgm:prSet/>
      <dgm:spPr/>
      <dgm:t>
        <a:bodyPr/>
        <a:lstStyle/>
        <a:p>
          <a:endParaRPr lang="es-MX"/>
        </a:p>
      </dgm:t>
    </dgm:pt>
    <dgm:pt modelId="{64057FB8-5DFA-4773-8B31-1098033C9E57}" type="sibTrans" cxnId="{9CC24A6A-E74D-472E-A33D-D21C5720C019}">
      <dgm:prSet/>
      <dgm:spPr/>
      <dgm:t>
        <a:bodyPr/>
        <a:lstStyle/>
        <a:p>
          <a:endParaRPr lang="es-MX"/>
        </a:p>
      </dgm:t>
    </dgm:pt>
    <dgm:pt modelId="{9A93A86C-9EC5-4A52-A840-4A5D9D49BC62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dirty="0" smtClean="0">
              <a:latin typeface="Montserrat" panose="00000500000000000000" pitchFamily="50" charset="0"/>
            </a:rPr>
            <a:t>Reporte</a:t>
          </a:r>
          <a:endParaRPr lang="es-MX" dirty="0">
            <a:latin typeface="Montserrat" panose="00000500000000000000" pitchFamily="50" charset="0"/>
          </a:endParaRPr>
        </a:p>
      </dgm:t>
    </dgm:pt>
    <dgm:pt modelId="{9B6BAF89-3D8D-45BD-89C5-B36F86D6D47F}" type="parTrans" cxnId="{FAF4DCF2-6F68-4BF3-A382-FF1A1EF83198}">
      <dgm:prSet/>
      <dgm:spPr/>
      <dgm:t>
        <a:bodyPr/>
        <a:lstStyle/>
        <a:p>
          <a:endParaRPr lang="es-MX"/>
        </a:p>
      </dgm:t>
    </dgm:pt>
    <dgm:pt modelId="{9DCBD5AC-CF83-4E6A-BCF6-887AD99A90A1}" type="sibTrans" cxnId="{FAF4DCF2-6F68-4BF3-A382-FF1A1EF83198}">
      <dgm:prSet/>
      <dgm:spPr/>
      <dgm:t>
        <a:bodyPr/>
        <a:lstStyle/>
        <a:p>
          <a:endParaRPr lang="es-MX"/>
        </a:p>
      </dgm:t>
    </dgm:pt>
    <dgm:pt modelId="{0FFA77F9-7A74-4DF3-A40C-9229D8A62BDA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b="1" dirty="0" smtClean="0">
              <a:latin typeface="Montserrat" panose="00000500000000000000" pitchFamily="50" charset="0"/>
            </a:rPr>
            <a:t>Entregar 3 REPORTES BIMESTRALES con su AUTOEVALUACION Y EVALUACIONES CUALITATIVAS.</a:t>
          </a:r>
          <a:endParaRPr lang="es-MX" dirty="0">
            <a:latin typeface="Montserrat" panose="00000500000000000000" pitchFamily="50" charset="0"/>
          </a:endParaRPr>
        </a:p>
      </dgm:t>
    </dgm:pt>
    <dgm:pt modelId="{DCAC8EDB-1A8C-4F3F-B752-595C1E6087C3}" type="parTrans" cxnId="{3928AEAF-4693-4E64-89DD-E7599C162E6B}">
      <dgm:prSet/>
      <dgm:spPr/>
      <dgm:t>
        <a:bodyPr/>
        <a:lstStyle/>
        <a:p>
          <a:endParaRPr lang="es-MX"/>
        </a:p>
      </dgm:t>
    </dgm:pt>
    <dgm:pt modelId="{AA3734AD-CD82-49D6-AE5E-FA4A9C012F28}" type="sibTrans" cxnId="{3928AEAF-4693-4E64-89DD-E7599C162E6B}">
      <dgm:prSet/>
      <dgm:spPr/>
      <dgm:t>
        <a:bodyPr/>
        <a:lstStyle/>
        <a:p>
          <a:endParaRPr lang="es-MX"/>
        </a:p>
      </dgm:t>
    </dgm:pt>
    <dgm:pt modelId="{196234E2-CC01-40D7-BA05-D1F89C4AB925}">
      <dgm:prSet phldrT="[Texto]"/>
      <dgm:spPr/>
      <dgm:t>
        <a:bodyPr/>
        <a:lstStyle/>
        <a:p>
          <a:r>
            <a:rPr lang="es-MX" dirty="0" smtClean="0">
              <a:latin typeface="Montserrat" panose="00000500000000000000" pitchFamily="50" charset="0"/>
            </a:rPr>
            <a:t>Entregar el Reporte final que presentará en un </a:t>
          </a:r>
          <a:r>
            <a:rPr lang="es-MX" b="1" dirty="0" smtClean="0">
              <a:latin typeface="Montserrat" panose="00000500000000000000" pitchFamily="50" charset="0"/>
            </a:rPr>
            <a:t>plazo no mayor de 15 días de haber </a:t>
          </a:r>
          <a:r>
            <a:rPr lang="es-MX" dirty="0" smtClean="0">
              <a:latin typeface="Montserrat" panose="00000500000000000000" pitchFamily="50" charset="0"/>
            </a:rPr>
            <a:t>concluido el Servicio Social. </a:t>
          </a:r>
          <a:endParaRPr lang="es-MX" dirty="0">
            <a:latin typeface="Montserrat" panose="00000500000000000000" pitchFamily="50" charset="0"/>
          </a:endParaRPr>
        </a:p>
      </dgm:t>
    </dgm:pt>
    <dgm:pt modelId="{098D2276-6F2A-4116-AC21-8DCF27A28951}" type="parTrans" cxnId="{F08B298F-321E-4A6E-AB51-5577CE8DD5CB}">
      <dgm:prSet/>
      <dgm:spPr/>
      <dgm:t>
        <a:bodyPr/>
        <a:lstStyle/>
        <a:p>
          <a:endParaRPr lang="es-MX"/>
        </a:p>
      </dgm:t>
    </dgm:pt>
    <dgm:pt modelId="{BACF95A5-21B5-4930-A921-A5BCF811FC72}" type="sibTrans" cxnId="{F08B298F-321E-4A6E-AB51-5577CE8DD5CB}">
      <dgm:prSet/>
      <dgm:spPr/>
      <dgm:t>
        <a:bodyPr/>
        <a:lstStyle/>
        <a:p>
          <a:endParaRPr lang="es-MX"/>
        </a:p>
      </dgm:t>
    </dgm:pt>
    <dgm:pt modelId="{60C8426D-62CA-41E2-BD69-00C66B8316B7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Cierre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gm:t>
    </dgm:pt>
    <dgm:pt modelId="{2BA0079E-5375-48AD-B71A-049F34BE1283}" type="sibTrans" cxnId="{E38E0B4E-A59B-4C10-A221-37B4899F8DA7}">
      <dgm:prSet/>
      <dgm:spPr/>
      <dgm:t>
        <a:bodyPr/>
        <a:lstStyle/>
        <a:p>
          <a:endParaRPr lang="es-MX"/>
        </a:p>
      </dgm:t>
    </dgm:pt>
    <dgm:pt modelId="{EBAD1510-DC77-4108-AF87-0DA02A6EEB4F}" type="parTrans" cxnId="{E38E0B4E-A59B-4C10-A221-37B4899F8DA7}">
      <dgm:prSet/>
      <dgm:spPr/>
      <dgm:t>
        <a:bodyPr/>
        <a:lstStyle/>
        <a:p>
          <a:endParaRPr lang="es-MX"/>
        </a:p>
      </dgm:t>
    </dgm:pt>
    <dgm:pt modelId="{0E4BE5BE-8416-4B2F-8435-F75C93566953}" type="pres">
      <dgm:prSet presAssocID="{880282F9-7A7D-4788-AF31-B976722565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34DF4D5-AAC3-49B5-825D-0C7B0D61F8C6}" type="pres">
      <dgm:prSet presAssocID="{EBB4EE42-ADB2-463F-869C-F94AEA459A42}" presName="linNode" presStyleCnt="0"/>
      <dgm:spPr/>
    </dgm:pt>
    <dgm:pt modelId="{41C632C0-FF12-4C06-A062-961A9E833723}" type="pres">
      <dgm:prSet presAssocID="{EBB4EE42-ADB2-463F-869C-F94AEA459A42}" presName="parentText" presStyleLbl="node1" presStyleIdx="0" presStyleCnt="3" custLinFactNeighborY="73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D3339B-997E-4439-B634-99485C75B8C7}" type="pres">
      <dgm:prSet presAssocID="{EBB4EE42-ADB2-463F-869C-F94AEA459A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245036-1D70-4BBE-854D-851D73EB8B12}" type="pres">
      <dgm:prSet presAssocID="{860F5E26-703A-4134-BA47-5D1D7B9C60F6}" presName="sp" presStyleCnt="0"/>
      <dgm:spPr/>
    </dgm:pt>
    <dgm:pt modelId="{676E903F-B0D2-4D73-8912-5B7A8CCC46C3}" type="pres">
      <dgm:prSet presAssocID="{9A93A86C-9EC5-4A52-A840-4A5D9D49BC62}" presName="linNode" presStyleCnt="0"/>
      <dgm:spPr/>
    </dgm:pt>
    <dgm:pt modelId="{8B2C69C2-826E-4E3B-BF19-7DAA274753D8}" type="pres">
      <dgm:prSet presAssocID="{9A93A86C-9EC5-4A52-A840-4A5D9D49BC6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4F4FDA-C0B4-48DD-B02A-EC77516A5D4F}" type="pres">
      <dgm:prSet presAssocID="{9A93A86C-9EC5-4A52-A840-4A5D9D49BC62}" presName="descendantText" presStyleLbl="alignAccFollowNode1" presStyleIdx="1" presStyleCnt="3" custLinFactNeighborX="0" custLinFactNeighborY="33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99F7B8-8C54-4636-B391-0DA3CD0F0C8C}" type="pres">
      <dgm:prSet presAssocID="{9DCBD5AC-CF83-4E6A-BCF6-887AD99A90A1}" presName="sp" presStyleCnt="0"/>
      <dgm:spPr/>
    </dgm:pt>
    <dgm:pt modelId="{34708CB0-8EFA-49A0-85BC-D212AB8B2AAC}" type="pres">
      <dgm:prSet presAssocID="{60C8426D-62CA-41E2-BD69-00C66B8316B7}" presName="linNode" presStyleCnt="0"/>
      <dgm:spPr/>
    </dgm:pt>
    <dgm:pt modelId="{F25A98B1-A0E3-42A2-B1F7-4E46AFC6DB75}" type="pres">
      <dgm:prSet presAssocID="{60C8426D-62CA-41E2-BD69-00C66B8316B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DF8DA2-443B-4AB2-BAB5-5863C87CA65B}" type="pres">
      <dgm:prSet presAssocID="{60C8426D-62CA-41E2-BD69-00C66B8316B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CC24A6A-E74D-472E-A33D-D21C5720C019}" srcId="{EBB4EE42-ADB2-463F-869C-F94AEA459A42}" destId="{23CA02DF-C59C-4975-96C5-E78771BE1FBB}" srcOrd="0" destOrd="0" parTransId="{AB5A7682-AB96-4F36-A35B-9C7D35129F9F}" sibTransId="{64057FB8-5DFA-4773-8B31-1098033C9E57}"/>
    <dgm:cxn modelId="{3928AEAF-4693-4E64-89DD-E7599C162E6B}" srcId="{9A93A86C-9EC5-4A52-A840-4A5D9D49BC62}" destId="{0FFA77F9-7A74-4DF3-A40C-9229D8A62BDA}" srcOrd="0" destOrd="0" parTransId="{DCAC8EDB-1A8C-4F3F-B752-595C1E6087C3}" sibTransId="{AA3734AD-CD82-49D6-AE5E-FA4A9C012F28}"/>
    <dgm:cxn modelId="{298C8E90-7232-44CB-91BE-992C247568A1}" type="presOf" srcId="{60C8426D-62CA-41E2-BD69-00C66B8316B7}" destId="{F25A98B1-A0E3-42A2-B1F7-4E46AFC6DB75}" srcOrd="0" destOrd="0" presId="urn:microsoft.com/office/officeart/2005/8/layout/vList5"/>
    <dgm:cxn modelId="{8E56A5BC-57B6-4465-8AE4-F82CA34348BD}" type="presOf" srcId="{EBB4EE42-ADB2-463F-869C-F94AEA459A42}" destId="{41C632C0-FF12-4C06-A062-961A9E833723}" srcOrd="0" destOrd="0" presId="urn:microsoft.com/office/officeart/2005/8/layout/vList5"/>
    <dgm:cxn modelId="{E38E0B4E-A59B-4C10-A221-37B4899F8DA7}" srcId="{880282F9-7A7D-4788-AF31-B9767225655B}" destId="{60C8426D-62CA-41E2-BD69-00C66B8316B7}" srcOrd="2" destOrd="0" parTransId="{EBAD1510-DC77-4108-AF87-0DA02A6EEB4F}" sibTransId="{2BA0079E-5375-48AD-B71A-049F34BE1283}"/>
    <dgm:cxn modelId="{D97F43B3-530F-41B9-A3BC-3CF7B363F5CC}" type="presOf" srcId="{196234E2-CC01-40D7-BA05-D1F89C4AB925}" destId="{23DF8DA2-443B-4AB2-BAB5-5863C87CA65B}" srcOrd="0" destOrd="0" presId="urn:microsoft.com/office/officeart/2005/8/layout/vList5"/>
    <dgm:cxn modelId="{FAF4DCF2-6F68-4BF3-A382-FF1A1EF83198}" srcId="{880282F9-7A7D-4788-AF31-B9767225655B}" destId="{9A93A86C-9EC5-4A52-A840-4A5D9D49BC62}" srcOrd="1" destOrd="0" parTransId="{9B6BAF89-3D8D-45BD-89C5-B36F86D6D47F}" sibTransId="{9DCBD5AC-CF83-4E6A-BCF6-887AD99A90A1}"/>
    <dgm:cxn modelId="{F08B298F-321E-4A6E-AB51-5577CE8DD5CB}" srcId="{60C8426D-62CA-41E2-BD69-00C66B8316B7}" destId="{196234E2-CC01-40D7-BA05-D1F89C4AB925}" srcOrd="0" destOrd="0" parTransId="{098D2276-6F2A-4116-AC21-8DCF27A28951}" sibTransId="{BACF95A5-21B5-4930-A921-A5BCF811FC72}"/>
    <dgm:cxn modelId="{08EED6AE-51C6-454D-8CBF-B47218287D96}" type="presOf" srcId="{880282F9-7A7D-4788-AF31-B9767225655B}" destId="{0E4BE5BE-8416-4B2F-8435-F75C93566953}" srcOrd="0" destOrd="0" presId="urn:microsoft.com/office/officeart/2005/8/layout/vList5"/>
    <dgm:cxn modelId="{7B0BD13A-6511-4744-9A44-0A7E0FB64CE2}" type="presOf" srcId="{23CA02DF-C59C-4975-96C5-E78771BE1FBB}" destId="{16D3339B-997E-4439-B634-99485C75B8C7}" srcOrd="0" destOrd="0" presId="urn:microsoft.com/office/officeart/2005/8/layout/vList5"/>
    <dgm:cxn modelId="{1D1B3507-9D4E-473F-94E3-836D1E1D4D52}" type="presOf" srcId="{0FFA77F9-7A74-4DF3-A40C-9229D8A62BDA}" destId="{4B4F4FDA-C0B4-48DD-B02A-EC77516A5D4F}" srcOrd="0" destOrd="0" presId="urn:microsoft.com/office/officeart/2005/8/layout/vList5"/>
    <dgm:cxn modelId="{567DF951-59F4-46E6-A0CF-9A6D3056768D}" type="presOf" srcId="{9A93A86C-9EC5-4A52-A840-4A5D9D49BC62}" destId="{8B2C69C2-826E-4E3B-BF19-7DAA274753D8}" srcOrd="0" destOrd="0" presId="urn:microsoft.com/office/officeart/2005/8/layout/vList5"/>
    <dgm:cxn modelId="{1CCE7A73-10A6-4C72-A05D-782EE365E28D}" srcId="{880282F9-7A7D-4788-AF31-B9767225655B}" destId="{EBB4EE42-ADB2-463F-869C-F94AEA459A42}" srcOrd="0" destOrd="0" parTransId="{F00B42C7-F167-4B25-9B03-D9111F474BC2}" sibTransId="{860F5E26-703A-4134-BA47-5D1D7B9C60F6}"/>
    <dgm:cxn modelId="{52124163-424F-4EC5-A31E-C149743302FC}" type="presParOf" srcId="{0E4BE5BE-8416-4B2F-8435-F75C93566953}" destId="{634DF4D5-AAC3-49B5-825D-0C7B0D61F8C6}" srcOrd="0" destOrd="0" presId="urn:microsoft.com/office/officeart/2005/8/layout/vList5"/>
    <dgm:cxn modelId="{29B94466-3B77-4839-A6E3-B413BEBE55E8}" type="presParOf" srcId="{634DF4D5-AAC3-49B5-825D-0C7B0D61F8C6}" destId="{41C632C0-FF12-4C06-A062-961A9E833723}" srcOrd="0" destOrd="0" presId="urn:microsoft.com/office/officeart/2005/8/layout/vList5"/>
    <dgm:cxn modelId="{E3A667AE-3C0F-4226-85EB-227B9A230772}" type="presParOf" srcId="{634DF4D5-AAC3-49B5-825D-0C7B0D61F8C6}" destId="{16D3339B-997E-4439-B634-99485C75B8C7}" srcOrd="1" destOrd="0" presId="urn:microsoft.com/office/officeart/2005/8/layout/vList5"/>
    <dgm:cxn modelId="{9A3636A2-753F-4014-8AA9-A330A683FE3A}" type="presParOf" srcId="{0E4BE5BE-8416-4B2F-8435-F75C93566953}" destId="{24245036-1D70-4BBE-854D-851D73EB8B12}" srcOrd="1" destOrd="0" presId="urn:microsoft.com/office/officeart/2005/8/layout/vList5"/>
    <dgm:cxn modelId="{6EE849BE-676A-48AB-A8DC-8DB83C577F6A}" type="presParOf" srcId="{0E4BE5BE-8416-4B2F-8435-F75C93566953}" destId="{676E903F-B0D2-4D73-8912-5B7A8CCC46C3}" srcOrd="2" destOrd="0" presId="urn:microsoft.com/office/officeart/2005/8/layout/vList5"/>
    <dgm:cxn modelId="{453B2D7A-65E0-4216-B0C0-50CEC438693F}" type="presParOf" srcId="{676E903F-B0D2-4D73-8912-5B7A8CCC46C3}" destId="{8B2C69C2-826E-4E3B-BF19-7DAA274753D8}" srcOrd="0" destOrd="0" presId="urn:microsoft.com/office/officeart/2005/8/layout/vList5"/>
    <dgm:cxn modelId="{C3D40F1C-3C9D-4198-93A6-01ACE628BFD2}" type="presParOf" srcId="{676E903F-B0D2-4D73-8912-5B7A8CCC46C3}" destId="{4B4F4FDA-C0B4-48DD-B02A-EC77516A5D4F}" srcOrd="1" destOrd="0" presId="urn:microsoft.com/office/officeart/2005/8/layout/vList5"/>
    <dgm:cxn modelId="{9FF2EA7B-C31A-4716-BD04-179F0182EA92}" type="presParOf" srcId="{0E4BE5BE-8416-4B2F-8435-F75C93566953}" destId="{2099F7B8-8C54-4636-B391-0DA3CD0F0C8C}" srcOrd="3" destOrd="0" presId="urn:microsoft.com/office/officeart/2005/8/layout/vList5"/>
    <dgm:cxn modelId="{3794C2ED-0A00-4642-9223-339F60B7FC2B}" type="presParOf" srcId="{0E4BE5BE-8416-4B2F-8435-F75C93566953}" destId="{34708CB0-8EFA-49A0-85BC-D212AB8B2AAC}" srcOrd="4" destOrd="0" presId="urn:microsoft.com/office/officeart/2005/8/layout/vList5"/>
    <dgm:cxn modelId="{70DB4AEB-E077-4107-AAD9-A1F0C11FCE8C}" type="presParOf" srcId="{34708CB0-8EFA-49A0-85BC-D212AB8B2AAC}" destId="{F25A98B1-A0E3-42A2-B1F7-4E46AFC6DB75}" srcOrd="0" destOrd="0" presId="urn:microsoft.com/office/officeart/2005/8/layout/vList5"/>
    <dgm:cxn modelId="{2B83A2D7-6C66-42DC-AB66-AC3FC5CD2F2D}" type="presParOf" srcId="{34708CB0-8EFA-49A0-85BC-D212AB8B2AAC}" destId="{23DF8DA2-443B-4AB2-BAB5-5863C87CA6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339B-997E-4439-B634-99485C75B8C7}">
      <dsp:nvSpPr>
        <dsp:cNvPr id="0" name=""/>
        <dsp:cNvSpPr/>
      </dsp:nvSpPr>
      <dsp:spPr>
        <a:xfrm rot="5400000">
          <a:off x="6826925" y="-2832343"/>
          <a:ext cx="971215" cy="688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>
              <a:latin typeface="Montserrat" panose="00000500000000000000" pitchFamily="50" charset="0"/>
            </a:rPr>
            <a:t>Seleccionar un programa del listado publicado por la oficina de servicio social y registrarse en el Sistema de Servicio Social.</a:t>
          </a:r>
          <a:endParaRPr lang="es-MX" sz="1700" kern="1200" dirty="0"/>
        </a:p>
      </dsp:txBody>
      <dsp:txXfrm rot="-5400000">
        <a:off x="3871341" y="170652"/>
        <a:ext cx="6834973" cy="876393"/>
      </dsp:txXfrm>
    </dsp:sp>
    <dsp:sp modelId="{41C632C0-FF12-4C06-A062-961A9E833723}">
      <dsp:nvSpPr>
        <dsp:cNvPr id="0" name=""/>
        <dsp:cNvSpPr/>
      </dsp:nvSpPr>
      <dsp:spPr>
        <a:xfrm>
          <a:off x="0" y="1839"/>
          <a:ext cx="3871341" cy="1214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Selección y Registro</a:t>
          </a:r>
          <a:endParaRPr lang="es-MX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59263" y="61102"/>
        <a:ext cx="3752815" cy="1095492"/>
      </dsp:txXfrm>
    </dsp:sp>
    <dsp:sp modelId="{4B4F4FDA-C0B4-48DD-B02A-EC77516A5D4F}">
      <dsp:nvSpPr>
        <dsp:cNvPr id="0" name=""/>
        <dsp:cNvSpPr/>
      </dsp:nvSpPr>
      <dsp:spPr>
        <a:xfrm rot="5400000">
          <a:off x="6826925" y="-1524670"/>
          <a:ext cx="971215" cy="688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>
              <a:latin typeface="Montserrat" panose="00000500000000000000" pitchFamily="50" charset="0"/>
            </a:rPr>
            <a:t>Entregar mínimo 3 REPORTES BIMESTRALES con su AUTOEVALUACION Y EVALUACIONES CUALITATIVAS.</a:t>
          </a:r>
          <a:endParaRPr lang="es-MX" sz="1700" kern="1200" dirty="0"/>
        </a:p>
      </dsp:txBody>
      <dsp:txXfrm rot="-5400000">
        <a:off x="3871341" y="1478325"/>
        <a:ext cx="6834973" cy="876393"/>
      </dsp:txXfrm>
    </dsp:sp>
    <dsp:sp modelId="{8B2C69C2-826E-4E3B-BF19-7DAA274753D8}">
      <dsp:nvSpPr>
        <dsp:cNvPr id="0" name=""/>
        <dsp:cNvSpPr/>
      </dsp:nvSpPr>
      <dsp:spPr>
        <a:xfrm>
          <a:off x="0" y="1276559"/>
          <a:ext cx="3871341" cy="1214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Reporte</a:t>
          </a:r>
          <a:endParaRPr lang="es-MX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59263" y="1335822"/>
        <a:ext cx="3752815" cy="1095492"/>
      </dsp:txXfrm>
    </dsp:sp>
    <dsp:sp modelId="{23DF8DA2-443B-4AB2-BAB5-5863C87CA65B}">
      <dsp:nvSpPr>
        <dsp:cNvPr id="0" name=""/>
        <dsp:cNvSpPr/>
      </dsp:nvSpPr>
      <dsp:spPr>
        <a:xfrm rot="5400000">
          <a:off x="6826925" y="-282903"/>
          <a:ext cx="971215" cy="688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>
              <a:latin typeface="Montserrat" panose="00000500000000000000" pitchFamily="50" charset="0"/>
            </a:rPr>
            <a:t>Entregar el Reporte final que presentará en un </a:t>
          </a:r>
          <a:r>
            <a:rPr lang="es-MX" sz="1700" b="1" kern="1200" dirty="0" smtClean="0">
              <a:latin typeface="Montserrat" panose="00000500000000000000" pitchFamily="50" charset="0"/>
            </a:rPr>
            <a:t>plazo no mayor de 15 días de haber </a:t>
          </a:r>
          <a:r>
            <a:rPr lang="es-MX" sz="1700" kern="1200" dirty="0" smtClean="0">
              <a:latin typeface="Montserrat" panose="00000500000000000000" pitchFamily="50" charset="0"/>
            </a:rPr>
            <a:t>concluido el Servicio Social. </a:t>
          </a:r>
          <a:endParaRPr lang="es-MX" sz="1700" kern="1200" dirty="0"/>
        </a:p>
      </dsp:txBody>
      <dsp:txXfrm rot="-5400000">
        <a:off x="3871341" y="2720092"/>
        <a:ext cx="6834973" cy="876393"/>
      </dsp:txXfrm>
    </dsp:sp>
    <dsp:sp modelId="{F25A98B1-A0E3-42A2-B1F7-4E46AFC6DB75}">
      <dsp:nvSpPr>
        <dsp:cNvPr id="0" name=""/>
        <dsp:cNvSpPr/>
      </dsp:nvSpPr>
      <dsp:spPr>
        <a:xfrm>
          <a:off x="0" y="2551278"/>
          <a:ext cx="3871341" cy="1214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Cierre</a:t>
          </a:r>
          <a:endParaRPr lang="es-MX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59263" y="2610541"/>
        <a:ext cx="3752815" cy="10954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F8DA2-443B-4AB2-BAB5-5863C87CA65B}">
      <dsp:nvSpPr>
        <dsp:cNvPr id="0" name=""/>
        <dsp:cNvSpPr/>
      </dsp:nvSpPr>
      <dsp:spPr>
        <a:xfrm rot="5400000">
          <a:off x="4740742" y="-1907207"/>
          <a:ext cx="830703" cy="48527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Montserrat" panose="00000500000000000000" pitchFamily="50" charset="0"/>
            </a:rPr>
            <a:t>Entregar el Reporte final que presentará en un </a:t>
          </a:r>
          <a:r>
            <a:rPr lang="es-MX" sz="1400" b="1" kern="1200" dirty="0" smtClean="0">
              <a:latin typeface="Montserrat" panose="00000500000000000000" pitchFamily="50" charset="0"/>
            </a:rPr>
            <a:t>plazo no mayor de 15 días de haber </a:t>
          </a:r>
          <a:r>
            <a:rPr lang="es-MX" sz="1400" kern="1200" dirty="0" smtClean="0">
              <a:latin typeface="Montserrat" panose="00000500000000000000" pitchFamily="50" charset="0"/>
            </a:rPr>
            <a:t>concluido el Servicio Social. </a:t>
          </a:r>
          <a:endParaRPr lang="es-MX" sz="1400" kern="1200" dirty="0"/>
        </a:p>
      </dsp:txBody>
      <dsp:txXfrm rot="-5400000">
        <a:off x="2729697" y="144390"/>
        <a:ext cx="4812242" cy="749599"/>
      </dsp:txXfrm>
    </dsp:sp>
    <dsp:sp modelId="{F25A98B1-A0E3-42A2-B1F7-4E46AFC6DB75}">
      <dsp:nvSpPr>
        <dsp:cNvPr id="0" name=""/>
        <dsp:cNvSpPr/>
      </dsp:nvSpPr>
      <dsp:spPr>
        <a:xfrm>
          <a:off x="0" y="0"/>
          <a:ext cx="2729696" cy="1038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200" kern="1200" dirty="0" smtClean="0"/>
            <a:t>Cierre</a:t>
          </a:r>
          <a:endParaRPr lang="es-MX" sz="5200" kern="1200" dirty="0"/>
        </a:p>
      </dsp:txBody>
      <dsp:txXfrm>
        <a:off x="50689" y="50689"/>
        <a:ext cx="2628318" cy="9370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F8DA2-443B-4AB2-BAB5-5863C87CA65B}">
      <dsp:nvSpPr>
        <dsp:cNvPr id="0" name=""/>
        <dsp:cNvSpPr/>
      </dsp:nvSpPr>
      <dsp:spPr>
        <a:xfrm rot="5400000">
          <a:off x="3494946" y="-1299757"/>
          <a:ext cx="885087" cy="370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Montserrat" panose="00000500000000000000" pitchFamily="50" charset="0"/>
            </a:rPr>
            <a:t>Entregar el Reporte final que presentará en un </a:t>
          </a:r>
          <a:r>
            <a:rPr lang="es-MX" sz="1300" b="1" kern="1200" dirty="0" smtClean="0">
              <a:latin typeface="Montserrat" panose="00000500000000000000" pitchFamily="50" charset="0"/>
            </a:rPr>
            <a:t>plazo no mayor de 15 días de haber </a:t>
          </a:r>
          <a:r>
            <a:rPr lang="es-MX" sz="1300" kern="1200" dirty="0" smtClean="0">
              <a:latin typeface="Montserrat" panose="00000500000000000000" pitchFamily="50" charset="0"/>
            </a:rPr>
            <a:t>concluido el Servicio Social. </a:t>
          </a:r>
          <a:endParaRPr lang="es-MX" sz="1300" kern="1200" dirty="0"/>
        </a:p>
      </dsp:txBody>
      <dsp:txXfrm rot="-5400000">
        <a:off x="2084553" y="153842"/>
        <a:ext cx="3662667" cy="798675"/>
      </dsp:txXfrm>
    </dsp:sp>
    <dsp:sp modelId="{F25A98B1-A0E3-42A2-B1F7-4E46AFC6DB75}">
      <dsp:nvSpPr>
        <dsp:cNvPr id="0" name=""/>
        <dsp:cNvSpPr/>
      </dsp:nvSpPr>
      <dsp:spPr>
        <a:xfrm>
          <a:off x="0" y="0"/>
          <a:ext cx="2084553" cy="1106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Cierre</a:t>
          </a:r>
          <a:endParaRPr lang="es-MX" sz="4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54008" y="54008"/>
        <a:ext cx="1976537" cy="998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339B-997E-4439-B634-99485C75B8C7}">
      <dsp:nvSpPr>
        <dsp:cNvPr id="0" name=""/>
        <dsp:cNvSpPr/>
      </dsp:nvSpPr>
      <dsp:spPr>
        <a:xfrm rot="5400000">
          <a:off x="6826925" y="-2832343"/>
          <a:ext cx="971215" cy="688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>
              <a:latin typeface="Montserrat" panose="00000500000000000000" pitchFamily="50" charset="0"/>
            </a:rPr>
            <a:t>Seleccionar un programa del listado publicado por la oficina de servicio social y registrarse en el Sistema de Servicio Social.</a:t>
          </a:r>
          <a:endParaRPr lang="es-MX" sz="1700" kern="1200" dirty="0"/>
        </a:p>
      </dsp:txBody>
      <dsp:txXfrm rot="-5400000">
        <a:off x="3871341" y="170652"/>
        <a:ext cx="6834973" cy="876393"/>
      </dsp:txXfrm>
    </dsp:sp>
    <dsp:sp modelId="{41C632C0-FF12-4C06-A062-961A9E833723}">
      <dsp:nvSpPr>
        <dsp:cNvPr id="0" name=""/>
        <dsp:cNvSpPr/>
      </dsp:nvSpPr>
      <dsp:spPr>
        <a:xfrm>
          <a:off x="0" y="1839"/>
          <a:ext cx="3871341" cy="1214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latin typeface="Montserrat" panose="00000500000000000000" pitchFamily="50" charset="0"/>
            </a:rPr>
            <a:t>Selección y Registro</a:t>
          </a:r>
          <a:endParaRPr lang="es-MX" sz="3100" kern="1200" dirty="0">
            <a:latin typeface="Montserrat" panose="00000500000000000000" pitchFamily="50" charset="0"/>
          </a:endParaRPr>
        </a:p>
      </dsp:txBody>
      <dsp:txXfrm>
        <a:off x="59263" y="61102"/>
        <a:ext cx="3752815" cy="1095492"/>
      </dsp:txXfrm>
    </dsp:sp>
    <dsp:sp modelId="{4B4F4FDA-C0B4-48DD-B02A-EC77516A5D4F}">
      <dsp:nvSpPr>
        <dsp:cNvPr id="0" name=""/>
        <dsp:cNvSpPr/>
      </dsp:nvSpPr>
      <dsp:spPr>
        <a:xfrm rot="5400000">
          <a:off x="6826925" y="-1524670"/>
          <a:ext cx="971215" cy="6882384"/>
        </a:xfrm>
        <a:prstGeom prst="round2Same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>
              <a:latin typeface="Montserrat" panose="00000500000000000000" pitchFamily="50" charset="0"/>
            </a:rPr>
            <a:t>Entregar 3 REPORTES BIMESTRALES con su AUTOEVALUACION Y EVALUACIONES CUALITATIVAS.</a:t>
          </a:r>
          <a:endParaRPr lang="es-MX" sz="1700" kern="1200" dirty="0"/>
        </a:p>
      </dsp:txBody>
      <dsp:txXfrm rot="-5400000">
        <a:off x="3871341" y="1478325"/>
        <a:ext cx="6834973" cy="876393"/>
      </dsp:txXfrm>
    </dsp:sp>
    <dsp:sp modelId="{8B2C69C2-826E-4E3B-BF19-7DAA274753D8}">
      <dsp:nvSpPr>
        <dsp:cNvPr id="0" name=""/>
        <dsp:cNvSpPr/>
      </dsp:nvSpPr>
      <dsp:spPr>
        <a:xfrm>
          <a:off x="0" y="1276559"/>
          <a:ext cx="3871341" cy="1214018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latin typeface="Montserrat" panose="00000500000000000000" pitchFamily="50" charset="0"/>
            </a:rPr>
            <a:t>Reporte</a:t>
          </a:r>
          <a:endParaRPr lang="es-MX" sz="3100" kern="1200" dirty="0">
            <a:latin typeface="Montserrat" panose="00000500000000000000" pitchFamily="50" charset="0"/>
          </a:endParaRPr>
        </a:p>
      </dsp:txBody>
      <dsp:txXfrm>
        <a:off x="59263" y="1335822"/>
        <a:ext cx="3752815" cy="1095492"/>
      </dsp:txXfrm>
    </dsp:sp>
    <dsp:sp modelId="{23DF8DA2-443B-4AB2-BAB5-5863C87CA65B}">
      <dsp:nvSpPr>
        <dsp:cNvPr id="0" name=""/>
        <dsp:cNvSpPr/>
      </dsp:nvSpPr>
      <dsp:spPr>
        <a:xfrm rot="5400000">
          <a:off x="6826925" y="-282903"/>
          <a:ext cx="971215" cy="6882384"/>
        </a:xfrm>
        <a:prstGeom prst="round2Same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>
              <a:latin typeface="Montserrat" panose="00000500000000000000" pitchFamily="50" charset="0"/>
            </a:rPr>
            <a:t>Entregar el Reporte final que presentará en un </a:t>
          </a:r>
          <a:r>
            <a:rPr lang="es-MX" sz="1700" b="1" kern="1200" dirty="0" smtClean="0">
              <a:latin typeface="Montserrat" panose="00000500000000000000" pitchFamily="50" charset="0"/>
            </a:rPr>
            <a:t>plazo no mayor de 15 días de haber </a:t>
          </a:r>
          <a:r>
            <a:rPr lang="es-MX" sz="1700" kern="1200" dirty="0" smtClean="0">
              <a:latin typeface="Montserrat" panose="00000500000000000000" pitchFamily="50" charset="0"/>
            </a:rPr>
            <a:t>concluido el Servicio Social. </a:t>
          </a:r>
          <a:endParaRPr lang="es-MX" sz="1700" kern="1200" dirty="0"/>
        </a:p>
      </dsp:txBody>
      <dsp:txXfrm rot="-5400000">
        <a:off x="3871341" y="2720092"/>
        <a:ext cx="6834973" cy="876393"/>
      </dsp:txXfrm>
    </dsp:sp>
    <dsp:sp modelId="{F25A98B1-A0E3-42A2-B1F7-4E46AFC6DB75}">
      <dsp:nvSpPr>
        <dsp:cNvPr id="0" name=""/>
        <dsp:cNvSpPr/>
      </dsp:nvSpPr>
      <dsp:spPr>
        <a:xfrm>
          <a:off x="0" y="2551278"/>
          <a:ext cx="3871341" cy="1214018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b="1" kern="1200" dirty="0" smtClean="0">
              <a:latin typeface="Montserrat" panose="00000500000000000000" pitchFamily="50" charset="0"/>
            </a:rPr>
            <a:t>Cierre</a:t>
          </a:r>
          <a:endParaRPr lang="es-MX" sz="3100" b="1" kern="1200" dirty="0">
            <a:latin typeface="Montserrat" panose="00000500000000000000" pitchFamily="50" charset="0"/>
          </a:endParaRPr>
        </a:p>
      </dsp:txBody>
      <dsp:txXfrm>
        <a:off x="59263" y="2610541"/>
        <a:ext cx="3752815" cy="1095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339B-997E-4439-B634-99485C75B8C7}">
      <dsp:nvSpPr>
        <dsp:cNvPr id="0" name=""/>
        <dsp:cNvSpPr/>
      </dsp:nvSpPr>
      <dsp:spPr>
        <a:xfrm rot="5400000">
          <a:off x="6117391" y="-2392192"/>
          <a:ext cx="1248581" cy="6345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 smtClean="0">
              <a:latin typeface="Montserrat" panose="00000500000000000000" pitchFamily="50" charset="0"/>
            </a:rPr>
            <a:t>Seleccionar un programa del listado publicado por la oficina de servicio social y registrarse en el Sistema de Servicio Social.</a:t>
          </a:r>
          <a:endParaRPr lang="es-MX" sz="2000" kern="1200" dirty="0"/>
        </a:p>
      </dsp:txBody>
      <dsp:txXfrm rot="-5400000">
        <a:off x="3569126" y="217024"/>
        <a:ext cx="6284161" cy="1126679"/>
      </dsp:txXfrm>
    </dsp:sp>
    <dsp:sp modelId="{41C632C0-FF12-4C06-A062-961A9E833723}">
      <dsp:nvSpPr>
        <dsp:cNvPr id="0" name=""/>
        <dsp:cNvSpPr/>
      </dsp:nvSpPr>
      <dsp:spPr>
        <a:xfrm>
          <a:off x="0" y="0"/>
          <a:ext cx="3569125" cy="1560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>
              <a:latin typeface="Montserrat" panose="00000500000000000000" pitchFamily="50" charset="0"/>
            </a:rPr>
            <a:t>Selección y Registro</a:t>
          </a:r>
          <a:endParaRPr lang="es-MX" sz="3900" kern="1200" dirty="0">
            <a:latin typeface="Montserrat" panose="00000500000000000000" pitchFamily="50" charset="0"/>
          </a:endParaRPr>
        </a:p>
      </dsp:txBody>
      <dsp:txXfrm>
        <a:off x="76188" y="76188"/>
        <a:ext cx="3416749" cy="14083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4226A-6153-48D3-9781-DB8EF93CF958}">
      <dsp:nvSpPr>
        <dsp:cNvPr id="0" name=""/>
        <dsp:cNvSpPr/>
      </dsp:nvSpPr>
      <dsp:spPr>
        <a:xfrm>
          <a:off x="454349" y="130854"/>
          <a:ext cx="1803732" cy="15766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Se publica el listado</a:t>
          </a:r>
          <a:endParaRPr lang="es-MX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905282" y="367357"/>
        <a:ext cx="879319" cy="1103683"/>
      </dsp:txXfrm>
    </dsp:sp>
    <dsp:sp modelId="{BE3AE4E9-C316-4039-A83A-474250557516}">
      <dsp:nvSpPr>
        <dsp:cNvPr id="0" name=""/>
        <dsp:cNvSpPr/>
      </dsp:nvSpPr>
      <dsp:spPr>
        <a:xfrm>
          <a:off x="3416" y="468266"/>
          <a:ext cx="901866" cy="90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1</a:t>
          </a:r>
          <a:endParaRPr lang="es-MX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135491" y="600341"/>
        <a:ext cx="637716" cy="637716"/>
      </dsp:txXfrm>
    </dsp:sp>
    <dsp:sp modelId="{A583B2B2-595A-437F-B91A-243E6F0183CB}">
      <dsp:nvSpPr>
        <dsp:cNvPr id="0" name=""/>
        <dsp:cNvSpPr/>
      </dsp:nvSpPr>
      <dsp:spPr>
        <a:xfrm>
          <a:off x="2821748" y="130854"/>
          <a:ext cx="1803732" cy="15766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Aparta tu espacio</a:t>
          </a:r>
          <a:endParaRPr lang="es-MX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3272681" y="367357"/>
        <a:ext cx="879319" cy="1103683"/>
      </dsp:txXfrm>
    </dsp:sp>
    <dsp:sp modelId="{E3993D91-43B0-4CD6-8A88-07224698F284}">
      <dsp:nvSpPr>
        <dsp:cNvPr id="0" name=""/>
        <dsp:cNvSpPr/>
      </dsp:nvSpPr>
      <dsp:spPr>
        <a:xfrm>
          <a:off x="2370815" y="468266"/>
          <a:ext cx="901866" cy="90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2</a:t>
          </a:r>
          <a:endParaRPr lang="es-MX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2502890" y="600341"/>
        <a:ext cx="637716" cy="637716"/>
      </dsp:txXfrm>
    </dsp:sp>
    <dsp:sp modelId="{F009E2B6-FB7D-4E72-9788-5ADEA542FE75}">
      <dsp:nvSpPr>
        <dsp:cNvPr id="0" name=""/>
        <dsp:cNvSpPr/>
      </dsp:nvSpPr>
      <dsp:spPr>
        <a:xfrm>
          <a:off x="5189147" y="130854"/>
          <a:ext cx="1803732" cy="15766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Asegura tu espacio</a:t>
          </a:r>
          <a:endParaRPr lang="es-MX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5640080" y="367357"/>
        <a:ext cx="879319" cy="1103683"/>
      </dsp:txXfrm>
    </dsp:sp>
    <dsp:sp modelId="{4E5D4F68-2EF4-4563-A317-C78144D9F13D}">
      <dsp:nvSpPr>
        <dsp:cNvPr id="0" name=""/>
        <dsp:cNvSpPr/>
      </dsp:nvSpPr>
      <dsp:spPr>
        <a:xfrm>
          <a:off x="4738214" y="468266"/>
          <a:ext cx="901866" cy="90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3</a:t>
          </a:r>
          <a:endParaRPr lang="es-MX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4870289" y="600341"/>
        <a:ext cx="637716" cy="6377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339B-997E-4439-B634-99485C75B8C7}">
      <dsp:nvSpPr>
        <dsp:cNvPr id="0" name=""/>
        <dsp:cNvSpPr/>
      </dsp:nvSpPr>
      <dsp:spPr>
        <a:xfrm rot="5400000">
          <a:off x="6404510" y="-2722682"/>
          <a:ext cx="743629" cy="6377717"/>
        </a:xfrm>
        <a:prstGeom prst="round2Same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latin typeface="Montserrat" panose="00000500000000000000" pitchFamily="50" charset="0"/>
            </a:rPr>
            <a:t>Seleccionar un programa del listado publicado por la oficina de servicio social y registrarse en el Sistema de Servicio Social.</a:t>
          </a:r>
          <a:endParaRPr lang="es-MX" sz="1400" kern="1200" dirty="0">
            <a:latin typeface="Montserrat" panose="00000500000000000000" pitchFamily="50" charset="0"/>
          </a:endParaRPr>
        </a:p>
      </dsp:txBody>
      <dsp:txXfrm rot="-5400000">
        <a:off x="3587467" y="130662"/>
        <a:ext cx="6341416" cy="671027"/>
      </dsp:txXfrm>
    </dsp:sp>
    <dsp:sp modelId="{41C632C0-FF12-4C06-A062-961A9E833723}">
      <dsp:nvSpPr>
        <dsp:cNvPr id="0" name=""/>
        <dsp:cNvSpPr/>
      </dsp:nvSpPr>
      <dsp:spPr>
        <a:xfrm>
          <a:off x="0" y="10285"/>
          <a:ext cx="3587466" cy="929536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effectLst/>
              <a:latin typeface="Montserrat" panose="00000500000000000000" pitchFamily="50" charset="0"/>
            </a:rPr>
            <a:t>Selección y Registro</a:t>
          </a:r>
          <a:endParaRPr lang="es-MX" sz="2500" kern="1200" dirty="0">
            <a:effectLst/>
            <a:latin typeface="Montserrat" panose="00000500000000000000" pitchFamily="50" charset="0"/>
          </a:endParaRPr>
        </a:p>
      </dsp:txBody>
      <dsp:txXfrm>
        <a:off x="45376" y="55661"/>
        <a:ext cx="3496714" cy="838784"/>
      </dsp:txXfrm>
    </dsp:sp>
    <dsp:sp modelId="{4B4F4FDA-C0B4-48DD-B02A-EC77516A5D4F}">
      <dsp:nvSpPr>
        <dsp:cNvPr id="0" name=""/>
        <dsp:cNvSpPr/>
      </dsp:nvSpPr>
      <dsp:spPr>
        <a:xfrm rot="5400000">
          <a:off x="6404510" y="-1721437"/>
          <a:ext cx="743629" cy="63777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latin typeface="Montserrat" panose="00000500000000000000" pitchFamily="50" charset="0"/>
            </a:rPr>
            <a:t>Entregar mínimo 3 REPORTES BIMESTRALES con su AUTOEVALUACION Y EVALUACIONES CUALITATIVAS.</a:t>
          </a:r>
          <a:endParaRPr lang="es-MX" sz="1400" kern="1200" dirty="0">
            <a:latin typeface="Montserrat" panose="00000500000000000000" pitchFamily="50" charset="0"/>
          </a:endParaRPr>
        </a:p>
      </dsp:txBody>
      <dsp:txXfrm rot="-5400000">
        <a:off x="3587467" y="1131907"/>
        <a:ext cx="6341416" cy="671027"/>
      </dsp:txXfrm>
    </dsp:sp>
    <dsp:sp modelId="{8B2C69C2-826E-4E3B-BF19-7DAA274753D8}">
      <dsp:nvSpPr>
        <dsp:cNvPr id="0" name=""/>
        <dsp:cNvSpPr/>
      </dsp:nvSpPr>
      <dsp:spPr>
        <a:xfrm>
          <a:off x="0" y="977421"/>
          <a:ext cx="3587466" cy="929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Reporte</a:t>
          </a:r>
          <a:endParaRPr lang="es-MX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45376" y="1022797"/>
        <a:ext cx="3496714" cy="838784"/>
      </dsp:txXfrm>
    </dsp:sp>
    <dsp:sp modelId="{23DF8DA2-443B-4AB2-BAB5-5863C87CA65B}">
      <dsp:nvSpPr>
        <dsp:cNvPr id="0" name=""/>
        <dsp:cNvSpPr/>
      </dsp:nvSpPr>
      <dsp:spPr>
        <a:xfrm rot="5400000">
          <a:off x="6404510" y="-770655"/>
          <a:ext cx="743629" cy="6377717"/>
        </a:xfrm>
        <a:prstGeom prst="round2Same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Montserrat" panose="00000500000000000000" pitchFamily="50" charset="0"/>
            </a:rPr>
            <a:t>Entregar el Reporte final que presentará en un </a:t>
          </a:r>
          <a:r>
            <a:rPr lang="es-MX" sz="1400" b="1" kern="1200" dirty="0" smtClean="0">
              <a:latin typeface="Montserrat" panose="00000500000000000000" pitchFamily="50" charset="0"/>
            </a:rPr>
            <a:t>plazo no mayor de 15 días de haber </a:t>
          </a:r>
          <a:r>
            <a:rPr lang="es-MX" sz="1400" kern="1200" dirty="0" smtClean="0">
              <a:latin typeface="Montserrat" panose="00000500000000000000" pitchFamily="50" charset="0"/>
            </a:rPr>
            <a:t>concluido el Servicio Social. </a:t>
          </a:r>
          <a:endParaRPr lang="es-MX" sz="1400" kern="1200" dirty="0">
            <a:latin typeface="Montserrat" panose="00000500000000000000" pitchFamily="50" charset="0"/>
          </a:endParaRPr>
        </a:p>
      </dsp:txBody>
      <dsp:txXfrm rot="-5400000">
        <a:off x="3587467" y="2082689"/>
        <a:ext cx="6341416" cy="671027"/>
      </dsp:txXfrm>
    </dsp:sp>
    <dsp:sp modelId="{F25A98B1-A0E3-42A2-B1F7-4E46AFC6DB75}">
      <dsp:nvSpPr>
        <dsp:cNvPr id="0" name=""/>
        <dsp:cNvSpPr/>
      </dsp:nvSpPr>
      <dsp:spPr>
        <a:xfrm>
          <a:off x="0" y="1953435"/>
          <a:ext cx="3587466" cy="929536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effectLst/>
              <a:latin typeface="Montserrat" panose="00000500000000000000" pitchFamily="50" charset="0"/>
            </a:rPr>
            <a:t>Cierre</a:t>
          </a:r>
          <a:endParaRPr lang="es-MX" sz="2500" kern="1200" dirty="0">
            <a:effectLst/>
            <a:latin typeface="Montserrat" panose="00000500000000000000" pitchFamily="50" charset="0"/>
          </a:endParaRPr>
        </a:p>
      </dsp:txBody>
      <dsp:txXfrm>
        <a:off x="45376" y="1998811"/>
        <a:ext cx="3496714" cy="8387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F4FDA-C0B4-48DD-B02A-EC77516A5D4F}">
      <dsp:nvSpPr>
        <dsp:cNvPr id="0" name=""/>
        <dsp:cNvSpPr/>
      </dsp:nvSpPr>
      <dsp:spPr>
        <a:xfrm rot="5400000">
          <a:off x="6383276" y="-2603377"/>
          <a:ext cx="945428" cy="64526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>
              <a:latin typeface="Montserrat" panose="00000500000000000000" pitchFamily="50" charset="0"/>
            </a:rPr>
            <a:t>Entregar mínimo 3 REPORTES BIMESTRALES con su AUTOEVALUACION Y EVALUACIONES CUALITATIVAS.</a:t>
          </a:r>
          <a:endParaRPr lang="es-MX" sz="1700" kern="1200" dirty="0"/>
        </a:p>
      </dsp:txBody>
      <dsp:txXfrm rot="-5400000">
        <a:off x="3629642" y="196409"/>
        <a:ext cx="6406545" cy="853124"/>
      </dsp:txXfrm>
    </dsp:sp>
    <dsp:sp modelId="{8B2C69C2-826E-4E3B-BF19-7DAA274753D8}">
      <dsp:nvSpPr>
        <dsp:cNvPr id="0" name=""/>
        <dsp:cNvSpPr/>
      </dsp:nvSpPr>
      <dsp:spPr>
        <a:xfrm>
          <a:off x="0" y="0"/>
          <a:ext cx="3629642" cy="1181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Reporte</a:t>
          </a:r>
          <a:endParaRPr lang="es-MX" sz="5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57690" y="57690"/>
        <a:ext cx="3514262" cy="1066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F4FDA-C0B4-48DD-B02A-EC77516A5D4F}">
      <dsp:nvSpPr>
        <dsp:cNvPr id="0" name=""/>
        <dsp:cNvSpPr/>
      </dsp:nvSpPr>
      <dsp:spPr>
        <a:xfrm rot="5400000">
          <a:off x="6383276" y="-2603377"/>
          <a:ext cx="945428" cy="64526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>
              <a:latin typeface="Montserrat" panose="00000500000000000000" pitchFamily="50" charset="0"/>
            </a:rPr>
            <a:t>Entregar 3 REPORTES BIMESTRALES con su AUTOEVALUACION Y EVALUACIONES CUALITATIVAS.</a:t>
          </a:r>
          <a:endParaRPr lang="es-MX" sz="1700" kern="1200" dirty="0"/>
        </a:p>
      </dsp:txBody>
      <dsp:txXfrm rot="-5400000">
        <a:off x="3629642" y="196409"/>
        <a:ext cx="6406545" cy="853124"/>
      </dsp:txXfrm>
    </dsp:sp>
    <dsp:sp modelId="{8B2C69C2-826E-4E3B-BF19-7DAA274753D8}">
      <dsp:nvSpPr>
        <dsp:cNvPr id="0" name=""/>
        <dsp:cNvSpPr/>
      </dsp:nvSpPr>
      <dsp:spPr>
        <a:xfrm>
          <a:off x="0" y="0"/>
          <a:ext cx="3629642" cy="1181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Reporte</a:t>
          </a:r>
          <a:endParaRPr lang="es-MX" sz="5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57690" y="57690"/>
        <a:ext cx="3514262" cy="1066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F4FDA-C0B4-48DD-B02A-EC77516A5D4F}">
      <dsp:nvSpPr>
        <dsp:cNvPr id="0" name=""/>
        <dsp:cNvSpPr/>
      </dsp:nvSpPr>
      <dsp:spPr>
        <a:xfrm rot="5400000">
          <a:off x="6383276" y="-2603377"/>
          <a:ext cx="945428" cy="64526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>
              <a:latin typeface="Montserrat" panose="00000500000000000000" pitchFamily="50" charset="0"/>
            </a:rPr>
            <a:t>Entregar 3 REPORTES BIMESTRALES con su AUTOEVALUACION Y EVALUACIONES CUALITATIVAS.</a:t>
          </a:r>
          <a:endParaRPr lang="es-MX" sz="1700" kern="1200" dirty="0"/>
        </a:p>
      </dsp:txBody>
      <dsp:txXfrm rot="-5400000">
        <a:off x="3629642" y="196409"/>
        <a:ext cx="6406545" cy="853124"/>
      </dsp:txXfrm>
    </dsp:sp>
    <dsp:sp modelId="{8B2C69C2-826E-4E3B-BF19-7DAA274753D8}">
      <dsp:nvSpPr>
        <dsp:cNvPr id="0" name=""/>
        <dsp:cNvSpPr/>
      </dsp:nvSpPr>
      <dsp:spPr>
        <a:xfrm>
          <a:off x="0" y="0"/>
          <a:ext cx="3629642" cy="1181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Reporte</a:t>
          </a:r>
          <a:endParaRPr lang="es-MX" sz="5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57690" y="57690"/>
        <a:ext cx="3514262" cy="1066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339B-997E-4439-B634-99485C75B8C7}">
      <dsp:nvSpPr>
        <dsp:cNvPr id="0" name=""/>
        <dsp:cNvSpPr/>
      </dsp:nvSpPr>
      <dsp:spPr>
        <a:xfrm rot="5400000">
          <a:off x="6826925" y="-2832343"/>
          <a:ext cx="971215" cy="688238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>
              <a:latin typeface="Montserrat" panose="00000500000000000000" pitchFamily="50" charset="0"/>
            </a:rPr>
            <a:t>Seleccionar un programa del listado publicado por la oficina de servicio social y registrarse en el Sistema de Servicio Social.</a:t>
          </a:r>
          <a:endParaRPr lang="es-MX" sz="1700" kern="1200" dirty="0">
            <a:latin typeface="Montserrat" panose="00000500000000000000" pitchFamily="50" charset="0"/>
          </a:endParaRPr>
        </a:p>
      </dsp:txBody>
      <dsp:txXfrm rot="-5400000">
        <a:off x="3871341" y="170652"/>
        <a:ext cx="6834973" cy="876393"/>
      </dsp:txXfrm>
    </dsp:sp>
    <dsp:sp modelId="{41C632C0-FF12-4C06-A062-961A9E833723}">
      <dsp:nvSpPr>
        <dsp:cNvPr id="0" name=""/>
        <dsp:cNvSpPr/>
      </dsp:nvSpPr>
      <dsp:spPr>
        <a:xfrm>
          <a:off x="0" y="10713"/>
          <a:ext cx="3871341" cy="1214018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latin typeface="Montserrat" panose="00000500000000000000" pitchFamily="50" charset="0"/>
            </a:rPr>
            <a:t>Selección y Registro</a:t>
          </a:r>
          <a:endParaRPr lang="es-MX" sz="3100" kern="1200" dirty="0">
            <a:latin typeface="Montserrat" panose="00000500000000000000" pitchFamily="50" charset="0"/>
          </a:endParaRPr>
        </a:p>
      </dsp:txBody>
      <dsp:txXfrm>
        <a:off x="59263" y="69976"/>
        <a:ext cx="3752815" cy="1095492"/>
      </dsp:txXfrm>
    </dsp:sp>
    <dsp:sp modelId="{4B4F4FDA-C0B4-48DD-B02A-EC77516A5D4F}">
      <dsp:nvSpPr>
        <dsp:cNvPr id="0" name=""/>
        <dsp:cNvSpPr/>
      </dsp:nvSpPr>
      <dsp:spPr>
        <a:xfrm rot="5400000">
          <a:off x="6826925" y="-1524670"/>
          <a:ext cx="971215" cy="6882384"/>
        </a:xfrm>
        <a:prstGeom prst="round2Same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b="1" kern="1200" dirty="0" smtClean="0">
              <a:latin typeface="Montserrat" panose="00000500000000000000" pitchFamily="50" charset="0"/>
            </a:rPr>
            <a:t>Entregar 3 REPORTES BIMESTRALES con su AUTOEVALUACION Y EVALUACIONES CUALITATIVAS.</a:t>
          </a:r>
          <a:endParaRPr lang="es-MX" sz="1700" kern="1200" dirty="0">
            <a:latin typeface="Montserrat" panose="00000500000000000000" pitchFamily="50" charset="0"/>
          </a:endParaRPr>
        </a:p>
      </dsp:txBody>
      <dsp:txXfrm rot="-5400000">
        <a:off x="3871341" y="1478325"/>
        <a:ext cx="6834973" cy="876393"/>
      </dsp:txXfrm>
    </dsp:sp>
    <dsp:sp modelId="{8B2C69C2-826E-4E3B-BF19-7DAA274753D8}">
      <dsp:nvSpPr>
        <dsp:cNvPr id="0" name=""/>
        <dsp:cNvSpPr/>
      </dsp:nvSpPr>
      <dsp:spPr>
        <a:xfrm>
          <a:off x="0" y="1276559"/>
          <a:ext cx="3871341" cy="1214018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latin typeface="Montserrat" panose="00000500000000000000" pitchFamily="50" charset="0"/>
            </a:rPr>
            <a:t>Reporte</a:t>
          </a:r>
          <a:endParaRPr lang="es-MX" sz="3100" kern="1200" dirty="0">
            <a:latin typeface="Montserrat" panose="00000500000000000000" pitchFamily="50" charset="0"/>
          </a:endParaRPr>
        </a:p>
      </dsp:txBody>
      <dsp:txXfrm>
        <a:off x="59263" y="1335822"/>
        <a:ext cx="3752815" cy="1095492"/>
      </dsp:txXfrm>
    </dsp:sp>
    <dsp:sp modelId="{23DF8DA2-443B-4AB2-BAB5-5863C87CA65B}">
      <dsp:nvSpPr>
        <dsp:cNvPr id="0" name=""/>
        <dsp:cNvSpPr/>
      </dsp:nvSpPr>
      <dsp:spPr>
        <a:xfrm rot="5400000">
          <a:off x="6826925" y="-282903"/>
          <a:ext cx="971215" cy="688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>
              <a:latin typeface="Montserrat" panose="00000500000000000000" pitchFamily="50" charset="0"/>
            </a:rPr>
            <a:t>Entregar el Reporte final que presentará en un </a:t>
          </a:r>
          <a:r>
            <a:rPr lang="es-MX" sz="1700" b="1" kern="1200" dirty="0" smtClean="0">
              <a:latin typeface="Montserrat" panose="00000500000000000000" pitchFamily="50" charset="0"/>
            </a:rPr>
            <a:t>plazo no mayor de 15 días de haber </a:t>
          </a:r>
          <a:r>
            <a:rPr lang="es-MX" sz="1700" kern="1200" dirty="0" smtClean="0">
              <a:latin typeface="Montserrat" panose="00000500000000000000" pitchFamily="50" charset="0"/>
            </a:rPr>
            <a:t>concluido el Servicio Social. </a:t>
          </a:r>
          <a:endParaRPr lang="es-MX" sz="1700" kern="1200" dirty="0">
            <a:latin typeface="Montserrat" panose="00000500000000000000" pitchFamily="50" charset="0"/>
          </a:endParaRPr>
        </a:p>
      </dsp:txBody>
      <dsp:txXfrm rot="-5400000">
        <a:off x="3871341" y="2720092"/>
        <a:ext cx="6834973" cy="876393"/>
      </dsp:txXfrm>
    </dsp:sp>
    <dsp:sp modelId="{F25A98B1-A0E3-42A2-B1F7-4E46AFC6DB75}">
      <dsp:nvSpPr>
        <dsp:cNvPr id="0" name=""/>
        <dsp:cNvSpPr/>
      </dsp:nvSpPr>
      <dsp:spPr>
        <a:xfrm>
          <a:off x="0" y="2551278"/>
          <a:ext cx="3871341" cy="1214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rPr>
            <a:t>Cierre</a:t>
          </a:r>
          <a:endParaRPr lang="es-MX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0000500000000000000" pitchFamily="50" charset="0"/>
          </a:endParaRPr>
        </a:p>
      </dsp:txBody>
      <dsp:txXfrm>
        <a:off x="59263" y="2610541"/>
        <a:ext cx="3752815" cy="1095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79231-5BE6-4238-B802-9B82CDEF076A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B46E0-B8B7-4992-A8B0-D08CA75669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653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C8C01-B180-4BBA-BB6B-16E5CFDB5EC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18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C8C01-B180-4BBA-BB6B-16E5CFDB5ECA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478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C8C01-B180-4BBA-BB6B-16E5CFDB5ECA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576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54C941A-E084-45B9-95FC-2D3B5157C4A9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6057A52-7398-4F0D-9AF0-75786BD674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158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7A52-7398-4F0D-9AF0-75786BD674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14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7A52-7398-4F0D-9AF0-75786BD674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196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941A-E084-45B9-95FC-2D3B5157C4A9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7A52-7398-4F0D-9AF0-75786BD674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14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7A52-7398-4F0D-9AF0-75786BD674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52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7A52-7398-4F0D-9AF0-75786BD674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281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7A52-7398-4F0D-9AF0-75786BD674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70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7A52-7398-4F0D-9AF0-75786BD674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41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7A52-7398-4F0D-9AF0-75786BD674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45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6057A52-7398-4F0D-9AF0-75786BD674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611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6057A52-7398-4F0D-9AF0-75786BD674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354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6057A52-7398-4F0D-9AF0-75786BD674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40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ith.mx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606" y="950362"/>
            <a:ext cx="10772775" cy="1658198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PROGRAMA SEMESTRAL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656" y="2411175"/>
            <a:ext cx="10753725" cy="3766185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SERVICIO SOCIAL </a:t>
            </a:r>
            <a: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/>
            </a:r>
            <a:b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s-MX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2020-1</a:t>
            </a:r>
            <a:endParaRPr lang="es-MX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627533" y="5003385"/>
            <a:ext cx="9289652" cy="1237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  <a:ea typeface="+mj-ea"/>
                <a:cs typeface="+mj-cs"/>
              </a:rPr>
              <a:t>Subdirección de Planeación y Vinculación</a:t>
            </a:r>
          </a:p>
          <a:p>
            <a:r>
              <a:rPr lang="es-MX" sz="16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  <a:ea typeface="+mj-ea"/>
                <a:cs typeface="+mj-cs"/>
              </a:rPr>
              <a:t>Departamento de Gestión Tecnológica y Vinculación</a:t>
            </a:r>
          </a:p>
          <a:p>
            <a:r>
              <a:rPr lang="es-MX" sz="16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  <a:ea typeface="+mj-ea"/>
                <a:cs typeface="+mj-cs"/>
              </a:rPr>
              <a:t>Oficina de Servicio Social y Desarrollo Comunitario</a:t>
            </a:r>
            <a:endParaRPr lang="es-MX" sz="16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2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814" y="2026492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/>
            </a:r>
            <a:br>
              <a:rPr lang="es-MX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s-MX" sz="6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/>
            </a:r>
            <a:br>
              <a:rPr lang="es-MX" sz="6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s-MX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¿Cómo inicio mi Servicio Social?</a:t>
            </a:r>
            <a:endParaRPr lang="es-MX" sz="6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066727" y="3993473"/>
            <a:ext cx="2634248" cy="467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000" b="1" dirty="0">
              <a:latin typeface="Arial Narrow" panose="020B0606020202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275" y="1017237"/>
            <a:ext cx="10772775" cy="1658198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Etapas para acreditar tu Servicio Social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225875"/>
              </p:ext>
            </p:extLst>
          </p:nvPr>
        </p:nvGraphicFramePr>
        <p:xfrm>
          <a:off x="667130" y="2570657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0905" y="1034893"/>
            <a:ext cx="11029950" cy="1658198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Etapas para acreditar tu Servicio Social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92168"/>
              </p:ext>
            </p:extLst>
          </p:nvPr>
        </p:nvGraphicFramePr>
        <p:xfrm>
          <a:off x="667130" y="2641678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605" y="2902324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Periodo para seleccionar la Institución: </a:t>
            </a:r>
            <a:b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/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s-MX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Del 02 al 20 de Marzo</a:t>
            </a:r>
            <a:endParaRPr lang="es-MX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193210"/>
              </p:ext>
            </p:extLst>
          </p:nvPr>
        </p:nvGraphicFramePr>
        <p:xfrm>
          <a:off x="1157434" y="1329489"/>
          <a:ext cx="9914238" cy="156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3879979"/>
              </p:ext>
            </p:extLst>
          </p:nvPr>
        </p:nvGraphicFramePr>
        <p:xfrm>
          <a:off x="2707500" y="4438834"/>
          <a:ext cx="6996296" cy="183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echa derecha 8"/>
          <p:cNvSpPr/>
          <p:nvPr/>
        </p:nvSpPr>
        <p:spPr>
          <a:xfrm>
            <a:off x="4079402" y="454710"/>
            <a:ext cx="1021556" cy="12822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13970" rIns="2794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200" kern="1200" dirty="0"/>
          </a:p>
        </p:txBody>
      </p:sp>
      <p:grpSp>
        <p:nvGrpSpPr>
          <p:cNvPr id="4" name="Grupo 3"/>
          <p:cNvGrpSpPr/>
          <p:nvPr/>
        </p:nvGrpSpPr>
        <p:grpSpPr>
          <a:xfrm>
            <a:off x="834483" y="1278384"/>
            <a:ext cx="2095500" cy="1831730"/>
            <a:chOff x="527843" y="814652"/>
            <a:chExt cx="2095500" cy="1831730"/>
          </a:xfrm>
        </p:grpSpPr>
        <p:sp>
          <p:nvSpPr>
            <p:cNvPr id="20" name="Flecha derecha 19"/>
            <p:cNvSpPr/>
            <p:nvPr/>
          </p:nvSpPr>
          <p:spPr>
            <a:xfrm>
              <a:off x="527843" y="814652"/>
              <a:ext cx="2095500" cy="183173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lecha derecha 4"/>
            <p:cNvSpPr/>
            <p:nvPr/>
          </p:nvSpPr>
          <p:spPr>
            <a:xfrm>
              <a:off x="1051717" y="1089412"/>
              <a:ext cx="1178719" cy="1282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13970" rIns="2794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200" kern="1200" dirty="0" smtClean="0">
                  <a:latin typeface="Montserrat" panose="00000500000000000000" pitchFamily="50" charset="0"/>
                </a:rPr>
                <a:t>Se publica el listado</a:t>
              </a:r>
              <a:endParaRPr lang="es-MX" sz="2200" kern="12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41575" y="1213046"/>
            <a:ext cx="1047750" cy="1047750"/>
            <a:chOff x="3968" y="1206642"/>
            <a:chExt cx="1047750" cy="1047750"/>
          </a:xfrm>
        </p:grpSpPr>
        <p:sp>
          <p:nvSpPr>
            <p:cNvPr id="18" name="Elipse 17"/>
            <p:cNvSpPr/>
            <p:nvPr/>
          </p:nvSpPr>
          <p:spPr>
            <a:xfrm>
              <a:off x="3968" y="1206642"/>
              <a:ext cx="1047750" cy="10477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6"/>
            <p:cNvSpPr/>
            <p:nvPr/>
          </p:nvSpPr>
          <p:spPr>
            <a:xfrm>
              <a:off x="157407" y="1360081"/>
              <a:ext cx="740872" cy="740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4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1</a:t>
              </a:r>
              <a:endParaRPr lang="es-MX" sz="4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23648" t="18398" r="42027" b="13153"/>
          <a:stretch/>
        </p:blipFill>
        <p:spPr>
          <a:xfrm>
            <a:off x="3031650" y="1278384"/>
            <a:ext cx="4346294" cy="48752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23920" t="18790" r="42162" b="10508"/>
          <a:stretch/>
        </p:blipFill>
        <p:spPr>
          <a:xfrm>
            <a:off x="6866483" y="1278384"/>
            <a:ext cx="4135394" cy="484864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10610335" y="1911178"/>
            <a:ext cx="115330" cy="1647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3851" t="19916" r="41825" b="11832"/>
          <a:stretch/>
        </p:blipFill>
        <p:spPr>
          <a:xfrm>
            <a:off x="502508" y="1127463"/>
            <a:ext cx="5074508" cy="56758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3716" t="21369" r="42230" b="13393"/>
          <a:stretch/>
        </p:blipFill>
        <p:spPr>
          <a:xfrm>
            <a:off x="5585893" y="1287259"/>
            <a:ext cx="5148649" cy="554820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3716" t="25658" r="42230" b="5705"/>
          <a:stretch/>
        </p:blipFill>
        <p:spPr>
          <a:xfrm>
            <a:off x="1327361" y="1086306"/>
            <a:ext cx="4806548" cy="54493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3716" t="22736" r="41960" b="40767"/>
          <a:stretch/>
        </p:blipFill>
        <p:spPr>
          <a:xfrm>
            <a:off x="5872859" y="1308247"/>
            <a:ext cx="5412260" cy="32371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023" y="2532313"/>
            <a:ext cx="10753725" cy="410903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Presentarse con su </a:t>
            </a:r>
            <a:r>
              <a:rPr lang="es-MX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kardex</a:t>
            </a:r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o credencial en el edificio de vinculación, donde te registraras para </a:t>
            </a:r>
            <a:r>
              <a:rPr lang="es-MX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PRE-APARTAR</a:t>
            </a:r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tu lugar en la institución y tendrás </a:t>
            </a:r>
            <a:r>
              <a:rPr lang="es-MX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3 días hábiles </a:t>
            </a:r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para firmar tu </a:t>
            </a:r>
            <a:r>
              <a:rPr lang="es-MX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CARTA DE PRESENTACIÓN.</a:t>
            </a:r>
          </a:p>
          <a:p>
            <a:pPr marL="0" indent="0">
              <a:buNone/>
            </a:pPr>
            <a:endParaRPr lang="es-MX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  <a:p>
            <a:pPr marL="0" indent="0">
              <a:buNone/>
            </a:pPr>
            <a:r>
              <a:rPr lang="es-MX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El </a:t>
            </a:r>
            <a:r>
              <a:rPr lang="es-MX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día </a:t>
            </a:r>
            <a:r>
              <a:rPr lang="es-MX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VIERNES 28 de febrero en el edificio de vinculación en un horario de 08:00 a 13:00</a:t>
            </a:r>
            <a:endParaRPr lang="es-MX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25233" y="971670"/>
            <a:ext cx="2681951" cy="1723742"/>
            <a:chOff x="3278187" y="814652"/>
            <a:chExt cx="2095500" cy="1831730"/>
          </a:xfrm>
        </p:grpSpPr>
        <p:sp>
          <p:nvSpPr>
            <p:cNvPr id="16" name="Flecha derecha 15"/>
            <p:cNvSpPr/>
            <p:nvPr/>
          </p:nvSpPr>
          <p:spPr>
            <a:xfrm>
              <a:off x="3278187" y="814652"/>
              <a:ext cx="2095500" cy="183173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lecha derecha 8"/>
            <p:cNvSpPr/>
            <p:nvPr/>
          </p:nvSpPr>
          <p:spPr>
            <a:xfrm>
              <a:off x="3802062" y="1089412"/>
              <a:ext cx="1021556" cy="1282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13970" rIns="2794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Aparta tu espacio</a:t>
              </a:r>
              <a:endParaRPr lang="es-MX" sz="2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16454" y="1086306"/>
            <a:ext cx="867137" cy="875439"/>
            <a:chOff x="2754312" y="1206642"/>
            <a:chExt cx="1047750" cy="1047750"/>
          </a:xfrm>
        </p:grpSpPr>
        <p:sp>
          <p:nvSpPr>
            <p:cNvPr id="14" name="Elipse 13"/>
            <p:cNvSpPr/>
            <p:nvPr/>
          </p:nvSpPr>
          <p:spPr>
            <a:xfrm>
              <a:off x="2754312" y="1206642"/>
              <a:ext cx="1047750" cy="10477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10"/>
            <p:cNvSpPr/>
            <p:nvPr/>
          </p:nvSpPr>
          <p:spPr>
            <a:xfrm>
              <a:off x="2907751" y="1360081"/>
              <a:ext cx="740872" cy="740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4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2</a:t>
              </a:r>
              <a:endParaRPr lang="es-MX" sz="4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7565" y="1535837"/>
            <a:ext cx="9471734" cy="7137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¿QUE VOY A PREGUNTAR EN LA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INSTITUCIÓN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14212" y="2584414"/>
            <a:ext cx="9692640" cy="35005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dirty="0" smtClean="0">
              <a:latin typeface="Montserrat" panose="00000500000000000000" pitchFamily="50" charset="0"/>
            </a:endParaRPr>
          </a:p>
          <a:p>
            <a:pPr>
              <a:buFont typeface="Calibri" panose="020F0502020204030204" pitchFamily="34" charset="0"/>
              <a:buChar char="ѽ"/>
            </a:pP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  NOMBRE DEL ENCARGADO </a:t>
            </a:r>
          </a:p>
          <a:p>
            <a:pPr>
              <a:buFont typeface="Calibri" panose="020F0502020204030204" pitchFamily="34" charset="0"/>
              <a:buChar char="ѽ"/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 GRADO DE ESTUDIO</a:t>
            </a:r>
          </a:p>
          <a:p>
            <a:pPr>
              <a:buFont typeface="Calibri" panose="020F0502020204030204" pitchFamily="34" charset="0"/>
              <a:buChar char="ѽ"/>
            </a:pP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  PUESTO</a:t>
            </a:r>
          </a:p>
          <a:p>
            <a:pPr>
              <a:buFont typeface="Calibri" panose="020F0502020204030204" pitchFamily="34" charset="0"/>
              <a:buChar char="ѽ"/>
            </a:pP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  NOMBRE DEL PROGRAMA</a:t>
            </a:r>
          </a:p>
          <a:p>
            <a:pPr>
              <a:buFont typeface="Calibri" panose="020F0502020204030204" pitchFamily="34" charset="0"/>
              <a:buChar char="ѽ"/>
            </a:pP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  ACTIVIDADES A REALIZAR</a:t>
            </a:r>
          </a:p>
          <a:p>
            <a:pPr>
              <a:buFont typeface="Calibri" panose="020F0502020204030204" pitchFamily="34" charset="0"/>
              <a:buChar char="ѽ"/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	 FECHA DE INICIO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6625" b="28714"/>
          <a:stretch/>
        </p:blipFill>
        <p:spPr>
          <a:xfrm>
            <a:off x="156519" y="1429306"/>
            <a:ext cx="11569586" cy="4208015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 rot="2744374">
            <a:off x="5823395" y="3885582"/>
            <a:ext cx="370648" cy="78146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/>
          <p:cNvSpPr/>
          <p:nvPr/>
        </p:nvSpPr>
        <p:spPr>
          <a:xfrm>
            <a:off x="6312376" y="3425076"/>
            <a:ext cx="1118153" cy="527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ysClr val="windowText" lastClr="0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262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8368" y="1394855"/>
            <a:ext cx="2430242" cy="417469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Directorio</a:t>
            </a:r>
            <a:endParaRPr lang="es-MX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68920" y="2190163"/>
            <a:ext cx="9814819" cy="3581400"/>
          </a:xfrm>
        </p:spPr>
        <p:txBody>
          <a:bodyPr>
            <a:normAutofit fontScale="92500"/>
          </a:bodyPr>
          <a:lstStyle/>
          <a:p>
            <a:r>
              <a:rPr lang="es-MX" dirty="0" smtClean="0">
                <a:latin typeface="Montserrat" panose="00000500000000000000" pitchFamily="50" charset="0"/>
              </a:rPr>
              <a:t>EUGENIO BORBOA ACOSTA</a:t>
            </a:r>
          </a:p>
          <a:p>
            <a:pPr lvl="1"/>
            <a:r>
              <a:rPr lang="es-MX" dirty="0" smtClean="0">
                <a:latin typeface="Montserrat" panose="00000500000000000000" pitchFamily="50" charset="0"/>
              </a:rPr>
              <a:t>SUBDIRECTOR DE PLANEACIÓN Y VINCULACIÓN</a:t>
            </a:r>
          </a:p>
          <a:p>
            <a:endParaRPr lang="es-MX" dirty="0" smtClean="0">
              <a:latin typeface="Montserrat" panose="00000500000000000000" pitchFamily="50" charset="0"/>
            </a:endParaRPr>
          </a:p>
          <a:p>
            <a:r>
              <a:rPr lang="es-MX" dirty="0" smtClean="0">
                <a:latin typeface="Montserrat" panose="00000500000000000000" pitchFamily="50" charset="0"/>
              </a:rPr>
              <a:t>BENJAMIN HERNANDEZ FIMBRES</a:t>
            </a:r>
          </a:p>
          <a:p>
            <a:pPr lvl="1"/>
            <a:r>
              <a:rPr lang="es-MX" dirty="0" smtClean="0">
                <a:latin typeface="Montserrat" panose="00000500000000000000" pitchFamily="50" charset="0"/>
              </a:rPr>
              <a:t>JEFE DE DEPTO. DE GESTIÓN TECNOLÓGICA Y VINCULACIÓN</a:t>
            </a:r>
          </a:p>
          <a:p>
            <a:endParaRPr lang="es-MX" dirty="0" smtClean="0">
              <a:latin typeface="Montserrat" panose="00000500000000000000" pitchFamily="50" charset="0"/>
            </a:endParaRPr>
          </a:p>
          <a:p>
            <a:r>
              <a:rPr lang="es-MX" dirty="0" smtClean="0">
                <a:latin typeface="Montserrat" panose="00000500000000000000" pitchFamily="50" charset="0"/>
              </a:rPr>
              <a:t>NOELIA ABIGAIL GRANILLO CRUZ</a:t>
            </a:r>
          </a:p>
          <a:p>
            <a:pPr lvl="1"/>
            <a:r>
              <a:rPr lang="es-MX" dirty="0" smtClean="0">
                <a:latin typeface="Montserrat" panose="00000500000000000000" pitchFamily="50" charset="0"/>
              </a:rPr>
              <a:t>JEFA DE OFICINA DE SERVICIO SOCIAL Y DESARROLLO COMUNITARIO</a:t>
            </a:r>
            <a:endParaRPr lang="es-MX" dirty="0">
              <a:latin typeface="Montserrat" panose="00000500000000000000" pitchFamily="50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775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1" r="-227" b="11130"/>
          <a:stretch/>
        </p:blipFill>
        <p:spPr>
          <a:xfrm>
            <a:off x="2071820" y="1369079"/>
            <a:ext cx="7738006" cy="548892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196110" y="5996757"/>
            <a:ext cx="1593521" cy="486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derecha 11"/>
          <p:cNvSpPr/>
          <p:nvPr/>
        </p:nvSpPr>
        <p:spPr>
          <a:xfrm rot="9690148">
            <a:off x="6922682" y="5674528"/>
            <a:ext cx="1925749" cy="39324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8104289">
            <a:off x="-986025" y="3246348"/>
            <a:ext cx="6448067" cy="407983"/>
          </a:xfrm>
        </p:spPr>
        <p:txBody>
          <a:bodyPr>
            <a:noAutofit/>
          </a:bodyPr>
          <a:lstStyle/>
          <a:p>
            <a:pPr algn="ctr"/>
            <a:r>
              <a:rPr lang="es-MX" sz="4400" dirty="0" smtClean="0">
                <a:latin typeface="Montserrat" panose="00000500000000000000" pitchFamily="50" charset="0"/>
              </a:rPr>
              <a:t>Trámite en Línea, www.ith.mx</a:t>
            </a:r>
            <a:endParaRPr lang="es-MX" sz="4400" dirty="0">
              <a:latin typeface="Montserrat" panose="00000500000000000000" pitchFamily="50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66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2583" y="1216241"/>
            <a:ext cx="9077416" cy="442967"/>
          </a:xfrm>
          <a:noFill/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Montserrat" panose="00000500000000000000" pitchFamily="50" charset="0"/>
              </a:rPr>
              <a:t>Trámite en Línea, www.ith.mx</a:t>
            </a:r>
            <a:endParaRPr lang="es-MX" dirty="0">
              <a:latin typeface="Montserrat" panose="00000500000000000000" pitchFamily="50" charset="0"/>
            </a:endParaRPr>
          </a:p>
        </p:txBody>
      </p:sp>
      <p:pic>
        <p:nvPicPr>
          <p:cNvPr id="8" name="Picture 6" descr="inicio de se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8"/>
          <a:stretch>
            <a:fillRect/>
          </a:stretch>
        </p:blipFill>
        <p:spPr bwMode="auto">
          <a:xfrm>
            <a:off x="1281487" y="1866256"/>
            <a:ext cx="7740203" cy="459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716975" y="4997003"/>
            <a:ext cx="1340647" cy="323772"/>
          </a:xfrm>
          <a:prstGeom prst="flowChartTerminator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MX" sz="1800" dirty="0">
              <a:latin typeface="Montserrat" panose="00000500000000000000" pitchFamily="50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7147906" y="5247051"/>
            <a:ext cx="1149893" cy="3798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297801" y="5626931"/>
            <a:ext cx="1876642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MX" sz="1800" dirty="0">
                <a:latin typeface="Montserrat" panose="00000500000000000000" pitchFamily="50" charset="0"/>
              </a:rPr>
              <a:t>SELECCIONAR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071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180" y="1407695"/>
            <a:ext cx="11029616" cy="589406"/>
          </a:xfrm>
        </p:spPr>
        <p:txBody>
          <a:bodyPr>
            <a:noAutofit/>
          </a:bodyPr>
          <a:lstStyle/>
          <a:p>
            <a:r>
              <a:rPr lang="es-MX" sz="4400" dirty="0" smtClean="0">
                <a:latin typeface="Montserrat" panose="00000500000000000000" pitchFamily="50" charset="0"/>
              </a:rPr>
              <a:t>Trámite en Línea, www.ith.mx</a:t>
            </a:r>
            <a:endParaRPr lang="es-MX" sz="4400" dirty="0">
              <a:latin typeface="Montserrat" panose="00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t="11204"/>
          <a:stretch/>
        </p:blipFill>
        <p:spPr>
          <a:xfrm>
            <a:off x="2760540" y="2130641"/>
            <a:ext cx="6070165" cy="435168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020229" y="2336581"/>
            <a:ext cx="2807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NO OLVIDES TU CONTRASEÑA</a:t>
            </a:r>
            <a:endParaRPr lang="es-MX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655874" y="4266331"/>
            <a:ext cx="29031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NOTA IMPORTANTE:</a:t>
            </a: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LA CONTRASEÑA ES TU MISMO NUMERO DE CONTROL DE LO CONTRARIO NO TE DEJARA REGISTRARTE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559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9620" y="1376060"/>
            <a:ext cx="10457812" cy="28592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Montserrat" panose="00000500000000000000" pitchFamily="50" charset="0"/>
              </a:rPr>
              <a:t>Trámite en Línea, www.ith.mx</a:t>
            </a:r>
            <a:endParaRPr lang="es-MX" dirty="0">
              <a:latin typeface="Montserrat" panose="00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8875" t="27656" r="29250" b="24687"/>
          <a:stretch/>
        </p:blipFill>
        <p:spPr>
          <a:xfrm>
            <a:off x="3139439" y="2356022"/>
            <a:ext cx="4651737" cy="4235164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H="1">
            <a:off x="7580491" y="2005115"/>
            <a:ext cx="1894702" cy="889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9475193" y="1694473"/>
            <a:ext cx="1639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Montserrat" panose="00000500000000000000" pitchFamily="50" charset="0"/>
              </a:rPr>
              <a:t>NOMBRE COMPLETO DE LA INSTITUCIÓN</a:t>
            </a:r>
            <a:endParaRPr lang="es-MX" dirty="0">
              <a:latin typeface="Montserrat" panose="00000500000000000000" pitchFamily="50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32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5351" y="875805"/>
            <a:ext cx="9601200" cy="1485900"/>
          </a:xfrm>
        </p:spPr>
        <p:txBody>
          <a:bodyPr/>
          <a:lstStyle/>
          <a:p>
            <a:r>
              <a:rPr lang="es-MX" dirty="0" smtClean="0"/>
              <a:t>Trámite en Línea, www.ith.mx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311" t="30672" r="19157" b="30124"/>
          <a:stretch/>
        </p:blipFill>
        <p:spPr>
          <a:xfrm>
            <a:off x="1882827" y="1828058"/>
            <a:ext cx="7623958" cy="382385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125773" y="4305803"/>
            <a:ext cx="31232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SELECCIONAR Y DESCARGAR: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SOLICITUD DE SERVICIO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CARTA DE PRESENTACION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CARTA DE ACEPTACION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CARTA COMPROMISO</a:t>
            </a:r>
            <a:endPara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5025080" y="5118267"/>
            <a:ext cx="1292591" cy="45051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Conector recto de flecha 7"/>
          <p:cNvCxnSpPr>
            <a:endCxn id="6" idx="7"/>
          </p:cNvCxnSpPr>
          <p:nvPr/>
        </p:nvCxnSpPr>
        <p:spPr>
          <a:xfrm flipH="1">
            <a:off x="6128375" y="4975761"/>
            <a:ext cx="2172476" cy="2084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H="1" flipV="1">
            <a:off x="5214551" y="4670854"/>
            <a:ext cx="3086300" cy="245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340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138" y="1007024"/>
            <a:ext cx="7940247" cy="793791"/>
          </a:xfrm>
        </p:spPr>
        <p:txBody>
          <a:bodyPr>
            <a:normAutofit/>
          </a:bodyPr>
          <a:lstStyle/>
          <a:p>
            <a:r>
              <a:rPr lang="es-MX" sz="4800" u="sng" dirty="0" smtClean="0">
                <a:latin typeface="Montserrat" panose="00000500000000000000" pitchFamily="50" charset="0"/>
              </a:rPr>
              <a:t>Formatos…</a:t>
            </a:r>
            <a:endParaRPr lang="es-MX" sz="4800" u="sng" dirty="0">
              <a:latin typeface="Montserrat" panose="00000500000000000000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2365" t="15735" r="33379" b="6548"/>
          <a:stretch/>
        </p:blipFill>
        <p:spPr>
          <a:xfrm>
            <a:off x="4578996" y="1242874"/>
            <a:ext cx="4209603" cy="537201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505742" y="1800815"/>
            <a:ext cx="198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Montserrat" panose="00000500000000000000" pitchFamily="50" charset="0"/>
              </a:rPr>
              <a:t>CARTA DE PRESENTACIÓN</a:t>
            </a:r>
            <a:endParaRPr lang="es-MX" dirty="0">
              <a:latin typeface="Montserrat" panose="00000500000000000000" pitchFamily="50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rot="18522070">
            <a:off x="711127" y="3900920"/>
            <a:ext cx="390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 </a:t>
            </a:r>
            <a:r>
              <a:rPr lang="es-MX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DESCARGAN </a:t>
            </a:r>
            <a:r>
              <a:rPr lang="es-MX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DE LA </a:t>
            </a:r>
            <a:r>
              <a:rPr lang="es-MX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PÁGINA</a:t>
            </a:r>
            <a:endParaRPr lang="es-MX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589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7778" y="3023735"/>
            <a:ext cx="10753725" cy="376618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CARTA PRESENTACIÓN (original y copia)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CARTA DE ACEPTACIÓN (Hoja membretada de la Institución donde realizas el servicio social)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SOLICITUD S.S. (se genera del sistema)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CARTA COMPROMISO 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(se genera del sistema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KARDEX (solicitar en Servicio Escolares)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PLAN DE ACTIVIDADES (Media cuartilla de las actividades que realizarás, firmadas y selladas por la Institución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donde realizas el servicio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social)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587401" y="1400200"/>
            <a:ext cx="2220291" cy="1831730"/>
            <a:chOff x="6028531" y="814652"/>
            <a:chExt cx="2095500" cy="1831730"/>
          </a:xfrm>
        </p:grpSpPr>
        <p:sp>
          <p:nvSpPr>
            <p:cNvPr id="12" name="Flecha derecha 11"/>
            <p:cNvSpPr/>
            <p:nvPr/>
          </p:nvSpPr>
          <p:spPr>
            <a:xfrm>
              <a:off x="6028531" y="814652"/>
              <a:ext cx="2095500" cy="183173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lecha derecha 12"/>
            <p:cNvSpPr/>
            <p:nvPr/>
          </p:nvSpPr>
          <p:spPr>
            <a:xfrm>
              <a:off x="6552405" y="1089412"/>
              <a:ext cx="1203744" cy="1282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13970" rIns="2794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200" kern="1200" dirty="0" smtClean="0">
                  <a:latin typeface="Montserrat" panose="00000500000000000000" pitchFamily="50" charset="0"/>
                </a:rPr>
                <a:t>Asegura tu espacio</a:t>
              </a:r>
              <a:endParaRPr lang="es-MX" sz="2200" kern="12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035773" y="1418828"/>
            <a:ext cx="1047750" cy="1047750"/>
            <a:chOff x="5504656" y="1206642"/>
            <a:chExt cx="1047750" cy="1047750"/>
          </a:xfrm>
        </p:grpSpPr>
        <p:sp>
          <p:nvSpPr>
            <p:cNvPr id="10" name="Elipse 9"/>
            <p:cNvSpPr/>
            <p:nvPr/>
          </p:nvSpPr>
          <p:spPr>
            <a:xfrm>
              <a:off x="5504656" y="1206642"/>
              <a:ext cx="1047750" cy="10477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14"/>
            <p:cNvSpPr/>
            <p:nvPr/>
          </p:nvSpPr>
          <p:spPr>
            <a:xfrm>
              <a:off x="5658095" y="1360081"/>
              <a:ext cx="740872" cy="740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4800" kern="1200" dirty="0" smtClean="0">
                  <a:latin typeface="Montserrat" panose="00000500000000000000" pitchFamily="50" charset="0"/>
                </a:rPr>
                <a:t>3</a:t>
              </a:r>
              <a:endParaRPr lang="es-MX" sz="4800" kern="12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3948343" y="1937144"/>
            <a:ext cx="72580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ENTREGANDO TODA LA 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DOCUMENTACIÓN 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SOLICITADA EN LA OFICINA DE SERVICIO SOCIAL: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6966" y="1037220"/>
            <a:ext cx="4032829" cy="1009078"/>
          </a:xfrm>
        </p:spPr>
        <p:txBody>
          <a:bodyPr>
            <a:normAutofit/>
          </a:bodyPr>
          <a:lstStyle/>
          <a:p>
            <a:r>
              <a:rPr lang="es-MX" sz="4400" u="sng" dirty="0" smtClean="0">
                <a:latin typeface="Montserrat" panose="00000500000000000000" pitchFamily="50" charset="0"/>
              </a:rPr>
              <a:t>Formato</a:t>
            </a:r>
            <a:endParaRPr lang="es-MX" sz="4400" u="sng" dirty="0">
              <a:latin typeface="Montserrat" panose="00000500000000000000" pitchFamily="50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32770" t="16576" r="30540" b="9069"/>
          <a:stretch/>
        </p:blipFill>
        <p:spPr>
          <a:xfrm>
            <a:off x="4616986" y="1624618"/>
            <a:ext cx="4473146" cy="5099221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820120" y="4611365"/>
            <a:ext cx="1377538" cy="415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ontserrat" panose="00000500000000000000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128651" y="3149512"/>
            <a:ext cx="1840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Fecha de inicio de tu servicio</a:t>
            </a:r>
            <a:endParaRPr lang="es-MX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5848103" y="3723160"/>
            <a:ext cx="356260" cy="9619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85394" y="2128502"/>
            <a:ext cx="2777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EJEMPLO</a:t>
            </a:r>
            <a:r>
              <a:rPr lang="es-MX" dirty="0" smtClean="0">
                <a:latin typeface="Montserrat" panose="00000500000000000000" pitchFamily="50" charset="0"/>
              </a:rPr>
              <a:t> CARTA DE ACEPTACIÓN PARA REALIZAR EN LA INSTITUCIÓN</a:t>
            </a:r>
            <a:endParaRPr lang="es-MX" dirty="0">
              <a:latin typeface="Montserrat" panose="00000500000000000000" pitchFamily="50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rot="18522070">
            <a:off x="830488" y="2833759"/>
            <a:ext cx="390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DESCARGAN DE LA PAGINA</a:t>
            </a:r>
            <a:endParaRPr lang="es-MX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010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225" y="1372343"/>
            <a:ext cx="10772775" cy="1658198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Etapas para acreditar tu Servicio Social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377688"/>
              </p:ext>
            </p:extLst>
          </p:nvPr>
        </p:nvGraphicFramePr>
        <p:xfrm>
          <a:off x="1464816" y="2894120"/>
          <a:ext cx="9965184" cy="288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04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319" y="3905599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es-MX" sz="3100" dirty="0" smtClean="0">
                <a:latin typeface="Montserrat" panose="00000500000000000000" pitchFamily="50" charset="0"/>
              </a:rPr>
              <a:t/>
            </a:r>
            <a:br>
              <a:rPr lang="es-MX" sz="3100" dirty="0" smtClean="0">
                <a:latin typeface="Montserrat" panose="00000500000000000000" pitchFamily="50" charset="0"/>
              </a:rPr>
            </a:br>
            <a:r>
              <a:rPr lang="es-MX" sz="3100" dirty="0">
                <a:latin typeface="Montserrat" panose="00000500000000000000" pitchFamily="50" charset="0"/>
              </a:rPr>
              <a:t/>
            </a:r>
            <a:br>
              <a:rPr lang="es-MX" sz="3100" dirty="0">
                <a:latin typeface="Montserrat" panose="00000500000000000000" pitchFamily="50" charset="0"/>
              </a:rPr>
            </a:br>
            <a:r>
              <a:rPr lang="es-MX" sz="3100" dirty="0" smtClean="0">
                <a:latin typeface="Montserrat" panose="00000500000000000000" pitchFamily="50" charset="0"/>
              </a:rPr>
              <a:t>Entregar impresas en OFICINA DE SERVICIO SOCIAL: </a:t>
            </a:r>
            <a:br>
              <a:rPr lang="es-MX" sz="3100" dirty="0" smtClean="0">
                <a:latin typeface="Montserrat" panose="00000500000000000000" pitchFamily="50" charset="0"/>
              </a:rPr>
            </a:br>
            <a:r>
              <a:rPr lang="es-MX" sz="3100" dirty="0">
                <a:latin typeface="Montserrat" panose="00000500000000000000" pitchFamily="50" charset="0"/>
              </a:rPr>
              <a:t/>
            </a:r>
            <a:br>
              <a:rPr lang="es-MX" sz="3100" dirty="0">
                <a:latin typeface="Montserrat" panose="00000500000000000000" pitchFamily="50" charset="0"/>
              </a:rPr>
            </a:br>
            <a:r>
              <a:rPr lang="es-MX" sz="3100" dirty="0" smtClean="0">
                <a:latin typeface="Montserrat" panose="00000500000000000000" pitchFamily="50" charset="0"/>
              </a:rPr>
              <a:t>- </a:t>
            </a:r>
            <a:r>
              <a:rPr lang="es-MX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REPORTE BIMESTRAL </a:t>
            </a:r>
            <a:r>
              <a:rPr lang="es-MX" sz="2700" b="1" dirty="0">
                <a:latin typeface="Montserrat" panose="00000500000000000000" pitchFamily="50" charset="0"/>
              </a:rPr>
              <a:t>(firmada y sellada por el encargado de tu servicio social)</a:t>
            </a:r>
            <a:br>
              <a:rPr lang="es-MX" sz="2700" b="1" dirty="0">
                <a:latin typeface="Montserrat" panose="00000500000000000000" pitchFamily="50" charset="0"/>
              </a:rPr>
            </a:br>
            <a:r>
              <a:rPr lang="es-MX" sz="3100" b="1" dirty="0" smtClean="0">
                <a:latin typeface="Montserrat" panose="00000500000000000000" pitchFamily="50" charset="0"/>
              </a:rPr>
              <a:t>- </a:t>
            </a:r>
            <a:r>
              <a:rPr lang="es-MX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EVALUACIÓN </a:t>
            </a:r>
            <a:r>
              <a:rPr lang="es-MX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CUALITATIVA</a:t>
            </a:r>
            <a:r>
              <a:rPr lang="es-MX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es-MX" sz="2700" b="1" dirty="0" smtClean="0">
                <a:latin typeface="Montserrat" panose="00000500000000000000" pitchFamily="50" charset="0"/>
              </a:rPr>
              <a:t>(evaluada, firmada y sellada por el encargado de tu   servicio social)</a:t>
            </a:r>
            <a:r>
              <a:rPr lang="es-MX" sz="3100" b="1" dirty="0" smtClean="0">
                <a:latin typeface="Montserrat" panose="00000500000000000000" pitchFamily="50" charset="0"/>
              </a:rPr>
              <a:t/>
            </a:r>
            <a:br>
              <a:rPr lang="es-MX" sz="3100" b="1" dirty="0" smtClean="0">
                <a:latin typeface="Montserrat" panose="00000500000000000000" pitchFamily="50" charset="0"/>
              </a:rPr>
            </a:br>
            <a:r>
              <a:rPr lang="es-MX" sz="3100" b="1" dirty="0" smtClean="0">
                <a:latin typeface="Montserrat" panose="00000500000000000000" pitchFamily="50" charset="0"/>
              </a:rPr>
              <a:t>- </a:t>
            </a:r>
            <a:r>
              <a:rPr lang="es-MX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AUTOEVALUACIONES </a:t>
            </a:r>
            <a:r>
              <a:rPr lang="es-MX" sz="2700" b="1" dirty="0" smtClean="0">
                <a:latin typeface="Montserrat" panose="00000500000000000000" pitchFamily="50" charset="0"/>
              </a:rPr>
              <a:t>(firmada por el prestador)</a:t>
            </a:r>
            <a:r>
              <a:rPr lang="es-MX" sz="2700" b="1" dirty="0">
                <a:latin typeface="Montserrat" panose="00000500000000000000" pitchFamily="50" charset="0"/>
              </a:rPr>
              <a:t/>
            </a:r>
            <a:br>
              <a:rPr lang="es-MX" sz="2700" b="1" dirty="0">
                <a:latin typeface="Montserrat" panose="00000500000000000000" pitchFamily="50" charset="0"/>
              </a:rPr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481266"/>
              </p:ext>
            </p:extLst>
          </p:nvPr>
        </p:nvGraphicFramePr>
        <p:xfrm>
          <a:off x="816319" y="1436023"/>
          <a:ext cx="10082340" cy="1181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3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877" y="1650923"/>
            <a:ext cx="8974894" cy="900822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Objetivo de la  Plática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7000" y="2551745"/>
            <a:ext cx="8966200" cy="2959369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spcAft>
                <a:spcPts val="600"/>
              </a:spcAft>
            </a:pPr>
            <a:r>
              <a:rPr lang="es-MX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Dar a conocer el reglamento y procedimientos para la </a:t>
            </a:r>
            <a:r>
              <a:rPr lang="es-MX" sz="5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realización</a:t>
            </a:r>
            <a:r>
              <a:rPr lang="es-MX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y </a:t>
            </a:r>
            <a:r>
              <a:rPr lang="es-MX" sz="5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acreditación</a:t>
            </a:r>
            <a:r>
              <a:rPr lang="es-MX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del programa de </a:t>
            </a:r>
            <a:r>
              <a:rPr lang="es-MX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Servicio Social</a:t>
            </a:r>
          </a:p>
          <a:p>
            <a:pPr algn="just"/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175" y="2938487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es-MX" sz="3100" dirty="0" smtClean="0">
                <a:latin typeface="Montserrat" panose="00000500000000000000" pitchFamily="50" charset="0"/>
              </a:rPr>
              <a:t/>
            </a:r>
            <a:br>
              <a:rPr lang="es-MX" sz="3100" dirty="0" smtClean="0">
                <a:latin typeface="Montserrat" panose="00000500000000000000" pitchFamily="50" charset="0"/>
              </a:rPr>
            </a:br>
            <a:r>
              <a:rPr lang="es-MX" sz="3100" dirty="0">
                <a:latin typeface="Montserrat" panose="00000500000000000000" pitchFamily="50" charset="0"/>
              </a:rPr>
              <a:t/>
            </a:r>
            <a:br>
              <a:rPr lang="es-MX" sz="3100" dirty="0">
                <a:latin typeface="Montserrat" panose="00000500000000000000" pitchFamily="50" charset="0"/>
              </a:rPr>
            </a:br>
            <a:r>
              <a:rPr lang="es-MX" dirty="0" smtClean="0">
                <a:latin typeface="Montserrat" panose="00000500000000000000" pitchFamily="50" charset="0"/>
              </a:rPr>
              <a:t/>
            </a:r>
            <a:br>
              <a:rPr lang="es-MX" dirty="0" smtClean="0">
                <a:latin typeface="Montserrat" panose="00000500000000000000" pitchFamily="50" charset="0"/>
              </a:rPr>
            </a:b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Ejemplo: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/>
            </a:r>
            <a:b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</a:b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/>
            </a:r>
            <a:b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</a:b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Si inicio el 02 de Marzo, debo entregar reportes: 2 de mayo, 2 de julio y 2 de Septiembre…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088627"/>
              </p:ext>
            </p:extLst>
          </p:nvPr>
        </p:nvGraphicFramePr>
        <p:xfrm>
          <a:off x="754175" y="1298860"/>
          <a:ext cx="10082340" cy="1181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68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319" y="2937933"/>
            <a:ext cx="10772775" cy="1658198"/>
          </a:xfrm>
        </p:spPr>
        <p:txBody>
          <a:bodyPr>
            <a:noAutofit/>
          </a:bodyPr>
          <a:lstStyle/>
          <a:p>
            <a:r>
              <a:rPr lang="es-MX" sz="3600" dirty="0" smtClean="0">
                <a:latin typeface="Montserrat" panose="00000500000000000000" pitchFamily="50" charset="0"/>
              </a:rPr>
              <a:t/>
            </a:r>
            <a:br>
              <a:rPr lang="es-MX" sz="3600" dirty="0" smtClean="0">
                <a:latin typeface="Montserrat" panose="00000500000000000000" pitchFamily="50" charset="0"/>
              </a:rPr>
            </a:br>
            <a:r>
              <a:rPr lang="es-MX" sz="3600" dirty="0">
                <a:latin typeface="Montserrat" panose="00000500000000000000" pitchFamily="50" charset="0"/>
              </a:rPr>
              <a:t/>
            </a:r>
            <a:br>
              <a:rPr lang="es-MX" sz="3600" dirty="0">
                <a:latin typeface="Montserrat" panose="00000500000000000000" pitchFamily="50" charset="0"/>
              </a:rPr>
            </a:br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Entregar a </a:t>
            </a:r>
            <a:r>
              <a:rPr lang="es-MX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más tardar </a:t>
            </a:r>
            <a:r>
              <a:rPr lang="es-MX" sz="3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cinco días hábiles </a:t>
            </a:r>
            <a:r>
              <a:rPr lang="es-MX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después de haber concluido cada </a:t>
            </a:r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bimestre, en caso de </a:t>
            </a:r>
            <a:r>
              <a:rPr lang="es-MX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NO</a:t>
            </a:r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 respetar esta condición se </a:t>
            </a:r>
            <a:r>
              <a:rPr lang="es-MX" sz="3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ANULARÁ</a:t>
            </a:r>
            <a:r>
              <a:rPr lang="es-MX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 tu Servicio Social.</a:t>
            </a:r>
            <a:r>
              <a:rPr lang="es-MX" sz="6000" dirty="0" smtClean="0"/>
              <a:t/>
            </a:r>
            <a:br>
              <a:rPr lang="es-MX" sz="6000" dirty="0" smtClean="0"/>
            </a:br>
            <a:endParaRPr lang="es-MX" sz="6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742272"/>
              </p:ext>
            </p:extLst>
          </p:nvPr>
        </p:nvGraphicFramePr>
        <p:xfrm>
          <a:off x="816319" y="1657965"/>
          <a:ext cx="10082340" cy="1181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78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8127" t="5855" r="28513" b="40079"/>
          <a:stretch/>
        </p:blipFill>
        <p:spPr>
          <a:xfrm>
            <a:off x="3533313" y="2672178"/>
            <a:ext cx="5493298" cy="385291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069492" y="4284636"/>
            <a:ext cx="1458097" cy="3789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738920" y="1222795"/>
            <a:ext cx="9534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tserrat" panose="00000500000000000000" pitchFamily="50" charset="0"/>
              </a:rPr>
              <a:t>PARA DESCARGAR TUS REPORTES Y EVALUACIONES BIMESTRALES</a:t>
            </a:r>
            <a:endParaRPr lang="es-MX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28724" t="6605" r="29699" b="26471"/>
          <a:stretch/>
        </p:blipFill>
        <p:spPr>
          <a:xfrm>
            <a:off x="4651899" y="1136342"/>
            <a:ext cx="5069150" cy="45897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580" y="1595875"/>
            <a:ext cx="10477445" cy="469256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CÓMO</a:t>
            </a:r>
            <a:r>
              <a:rPr lang="es-MX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</a:t>
            </a:r>
            <a:br>
              <a:rPr lang="es-MX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s-MX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LLENAR </a:t>
            </a:r>
            <a:r>
              <a:rPr lang="es-MX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EL REPORTE</a:t>
            </a:r>
            <a:endParaRPr lang="es-MX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7102620" y="2913450"/>
            <a:ext cx="642552" cy="601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7199870" y="3105665"/>
            <a:ext cx="1260389" cy="716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5444572" y="4064175"/>
            <a:ext cx="999950" cy="27678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 flipV="1">
            <a:off x="8557509" y="3639950"/>
            <a:ext cx="1418515" cy="40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 flipV="1">
            <a:off x="8460259" y="4415481"/>
            <a:ext cx="1400433" cy="102973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7012459" y="2328675"/>
            <a:ext cx="202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B050"/>
                </a:solidFill>
                <a:latin typeface="Montserrat" panose="00000500000000000000" pitchFamily="50" charset="0"/>
              </a:rPr>
              <a:t>FECHA INICIO DEL BIMESTRE </a:t>
            </a:r>
            <a:endParaRPr lang="es-MX" sz="1600" dirty="0">
              <a:solidFill>
                <a:srgbClr val="00B050"/>
              </a:solidFill>
              <a:latin typeface="Montserrat" panose="00000500000000000000" pitchFamily="50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092422" y="2608761"/>
            <a:ext cx="1952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C00000"/>
                </a:solidFill>
                <a:latin typeface="Montserrat" panose="00000500000000000000" pitchFamily="50" charset="0"/>
              </a:rPr>
              <a:t>FECHA TERMINO DE TU BIMESTRE</a:t>
            </a:r>
            <a:endParaRPr lang="es-MX" sz="1600" dirty="0">
              <a:solidFill>
                <a:srgbClr val="C00000"/>
              </a:solidFill>
              <a:latin typeface="Montserrat" panose="000005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0059154" y="3464011"/>
            <a:ext cx="185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  <a:latin typeface="Montserrat" panose="00000500000000000000" pitchFamily="50" charset="0"/>
              </a:rPr>
              <a:t>NUMERO DE REPORTE QUE ENTREGARAS</a:t>
            </a:r>
            <a:endParaRPr lang="es-MX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877167" y="5049795"/>
            <a:ext cx="2100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Montserrat" panose="00000500000000000000" pitchFamily="50" charset="0"/>
              </a:rPr>
              <a:t>ACTIVIDADES QUE REALIZASTE DURANTE EL BIMESTRE (MINIMO 2 RENGLONES)</a:t>
            </a:r>
            <a:endParaRPr lang="es-MX" dirty="0">
              <a:latin typeface="Montserrat" panose="00000500000000000000" pitchFamily="50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607897" y="4415481"/>
            <a:ext cx="2944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167 HORAS </a:t>
            </a:r>
            <a:r>
              <a:rPr lang="es-MX" sz="1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MAXIMO POR CADA BIMESTRE </a:t>
            </a:r>
            <a:br>
              <a:rPr lang="es-MX" sz="1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s-MX" sz="1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NOTA: EL SISTEMA NO DEJA PONER MAS DE 160, ASI QUE SE TOMARAN COMO SI FUERAN LAS 167HRS EN CASO DE CUMPLIR CON EL MAXIMO DE HORAS EN EL BIMESTRE </a:t>
            </a:r>
            <a:endParaRPr lang="es-MX" sz="1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cxnSp>
        <p:nvCxnSpPr>
          <p:cNvPr id="30" name="Conector recto de flecha 29"/>
          <p:cNvCxnSpPr/>
          <p:nvPr/>
        </p:nvCxnSpPr>
        <p:spPr>
          <a:xfrm flipH="1">
            <a:off x="6804454" y="5371070"/>
            <a:ext cx="395416" cy="634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5980670" y="5848865"/>
            <a:ext cx="139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Montserrat" panose="00000500000000000000" pitchFamily="50" charset="0"/>
              </a:rPr>
              <a:t>GUARDAR</a:t>
            </a:r>
            <a:endParaRPr lang="es-MX" dirty="0">
              <a:latin typeface="Montserrat" panose="00000500000000000000" pitchFamily="50" charset="0"/>
            </a:endParaRPr>
          </a:p>
        </p:txBody>
      </p:sp>
      <p:sp>
        <p:nvSpPr>
          <p:cNvPr id="3" name="Estrella de 7 puntas 2"/>
          <p:cNvSpPr/>
          <p:nvPr/>
        </p:nvSpPr>
        <p:spPr>
          <a:xfrm>
            <a:off x="2385020" y="3591628"/>
            <a:ext cx="3466378" cy="3032699"/>
          </a:xfrm>
          <a:prstGeom prst="star7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ontserrat" panose="00000500000000000000" pitchFamily="50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8394357" y="5371070"/>
            <a:ext cx="0" cy="644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7496432" y="5848865"/>
            <a:ext cx="1787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Montserrat" panose="00000500000000000000" pitchFamily="50" charset="0"/>
              </a:rPr>
              <a:t>PARA IMPRIMIR (SIGUIENTE DIAPOSITIVA) </a:t>
            </a:r>
            <a:endParaRPr lang="es-MX" sz="1000" dirty="0">
              <a:solidFill>
                <a:schemeClr val="tx2">
                  <a:lumMod val="50000"/>
                  <a:lumOff val="5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Multiplicar 7"/>
          <p:cNvSpPr/>
          <p:nvPr/>
        </p:nvSpPr>
        <p:spPr>
          <a:xfrm>
            <a:off x="7496432" y="5049795"/>
            <a:ext cx="494271" cy="39541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ontserrat" panose="00000500000000000000" pitchFamily="50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605" y="946604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PARA IMPRIMIR TU REPORTE, EVALUACION Y AUTOEVALUACIONES CUALITATIVAS</a:t>
            </a:r>
            <a:endParaRPr lang="es-MX" sz="28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904" t="3351" r="28371" b="20490"/>
          <a:stretch/>
        </p:blipFill>
        <p:spPr>
          <a:xfrm>
            <a:off x="122994" y="2088142"/>
            <a:ext cx="3804374" cy="3643973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955303" y="2580832"/>
            <a:ext cx="930875" cy="494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latin typeface="Montserrat" panose="00000500000000000000" pitchFamily="50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2920604" y="2702011"/>
            <a:ext cx="481623" cy="12834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2920603" y="2458635"/>
            <a:ext cx="108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Montserrat" panose="00000500000000000000" pitchFamily="50" charset="0"/>
              </a:rPr>
              <a:t>ENTRAR</a:t>
            </a:r>
            <a:endParaRPr lang="es-MX" sz="1600" dirty="0">
              <a:latin typeface="Montserrat" panose="00000500000000000000" pitchFamily="50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28919" t="6366" r="29662" b="24805"/>
          <a:stretch/>
        </p:blipFill>
        <p:spPr>
          <a:xfrm>
            <a:off x="4007998" y="2224215"/>
            <a:ext cx="3398106" cy="3381782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4349723" y="3280539"/>
            <a:ext cx="1037967" cy="3707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latin typeface="Montserrat" panose="00000500000000000000" pitchFamily="50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5158274" y="3117662"/>
            <a:ext cx="387178" cy="2269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485199" y="2907946"/>
            <a:ext cx="86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Montserrat" panose="00000500000000000000" pitchFamily="50" charset="0"/>
              </a:rPr>
              <a:t>DAR CLICK</a:t>
            </a:r>
            <a:endParaRPr lang="es-MX" sz="1600" dirty="0">
              <a:latin typeface="Montserrat" panose="00000500000000000000" pitchFamily="50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27636" t="7567" r="28851" b="30210"/>
          <a:stretch/>
        </p:blipFill>
        <p:spPr>
          <a:xfrm>
            <a:off x="7486734" y="2224215"/>
            <a:ext cx="4557528" cy="3665839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8628676" y="5226908"/>
            <a:ext cx="2034746" cy="247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latin typeface="Montserrat" panose="00000500000000000000" pitchFamily="50" charset="0"/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9646049" y="4703806"/>
            <a:ext cx="337751" cy="5848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9336676" y="3344561"/>
            <a:ext cx="192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0070C0"/>
                </a:solidFill>
                <a:latin typeface="Montserrat" panose="00000500000000000000" pitchFamily="50" charset="0"/>
              </a:rPr>
              <a:t>SELECCIONAR EL REPORTE A BIMESTRAR A DESCARGAR</a:t>
            </a:r>
            <a:endParaRPr lang="es-MX" sz="1600" dirty="0">
              <a:solidFill>
                <a:srgbClr val="0070C0"/>
              </a:solidFill>
              <a:latin typeface="Montserrat" panose="00000500000000000000" pitchFamily="50" charset="0"/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 flipV="1">
            <a:off x="8789773" y="5605997"/>
            <a:ext cx="642551" cy="66711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8171935" y="6193304"/>
            <a:ext cx="138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Montserrat" panose="00000500000000000000" pitchFamily="50" charset="0"/>
              </a:rPr>
              <a:t>DAR CLICK</a:t>
            </a:r>
            <a:endParaRPr lang="es-MX" sz="1600" dirty="0">
              <a:latin typeface="Montserrat" panose="00000500000000000000" pitchFamily="50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365" t="5646" r="24662" b="14474"/>
          <a:stretch/>
        </p:blipFill>
        <p:spPr>
          <a:xfrm>
            <a:off x="0" y="1777225"/>
            <a:ext cx="5501117" cy="46661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73890" y="4642151"/>
            <a:ext cx="3369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Montserrat" panose="00000500000000000000" pitchFamily="50" charset="0"/>
              </a:rPr>
              <a:t>SE DESCARGARA UN ARCHIVO COMPRIMIDO DONDE VENDRA TU REPORTE ,TUS EVALUACIONES Y AUTOEVALUACIONES CUALITATIVAS</a:t>
            </a:r>
            <a:endParaRPr lang="es-MX" sz="1600" dirty="0">
              <a:latin typeface="Montserrat" panose="00000500000000000000" pitchFamily="50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H="1" flipV="1">
            <a:off x="724927" y="3757564"/>
            <a:ext cx="897927" cy="93146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4999" t="14775" r="42973" b="13873"/>
          <a:stretch/>
        </p:blipFill>
        <p:spPr>
          <a:xfrm>
            <a:off x="6252210" y="1642369"/>
            <a:ext cx="4025619" cy="504476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 rot="20150078">
            <a:off x="5241432" y="1592559"/>
            <a:ext cx="336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REPORTE BIMESTRAL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7443646" y="3891180"/>
            <a:ext cx="1169773" cy="4366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1" name="Conector recto de flecha 10"/>
          <p:cNvCxnSpPr>
            <a:endCxn id="5" idx="6"/>
          </p:cNvCxnSpPr>
          <p:nvPr/>
        </p:nvCxnSpPr>
        <p:spPr>
          <a:xfrm flipH="1">
            <a:off x="8613419" y="4109482"/>
            <a:ext cx="4448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9058262" y="3891180"/>
            <a:ext cx="21583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APARECERA EN 0, EN SUS SIGUIENTES REPORTES (ES UN ERROR DEL SISTEMA) </a:t>
            </a:r>
            <a:endParaRPr lang="es-MX" sz="11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4325" t="15015" r="34054" b="18429"/>
          <a:stretch/>
        </p:blipFill>
        <p:spPr>
          <a:xfrm>
            <a:off x="8261796" y="1223824"/>
            <a:ext cx="3855308" cy="45644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935" y="5966652"/>
            <a:ext cx="11029616" cy="879747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EVALUACIONES Y AUTOEVALUACIONES CUALITATIVAS</a:t>
            </a:r>
            <a:endParaRPr lang="es-MX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4459" t="15015" r="33513" b="18558"/>
          <a:stretch/>
        </p:blipFill>
        <p:spPr>
          <a:xfrm>
            <a:off x="4308389" y="1223824"/>
            <a:ext cx="3904735" cy="45555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3234" t="14557" r="33108" b="16946"/>
          <a:stretch/>
        </p:blipFill>
        <p:spPr>
          <a:xfrm>
            <a:off x="204812" y="1223825"/>
            <a:ext cx="4103577" cy="4697581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551935" y="5090984"/>
            <a:ext cx="1977081" cy="986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Conector recto de flecha 8"/>
          <p:cNvCxnSpPr/>
          <p:nvPr/>
        </p:nvCxnSpPr>
        <p:spPr>
          <a:xfrm flipH="1" flipV="1">
            <a:off x="403654" y="2557240"/>
            <a:ext cx="691979" cy="25502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-82662" y="1356911"/>
            <a:ext cx="1664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LLENA,FIRMA Y SELLA EL RESPONSABLE DE TU S.S</a:t>
            </a:r>
            <a:r>
              <a:rPr lang="es-MX" dirty="0" smtClean="0">
                <a:latin typeface="Montserrat" panose="00000500000000000000" pitchFamily="50" charset="0"/>
              </a:rPr>
              <a:t>.</a:t>
            </a:r>
            <a:endParaRPr lang="es-MX" dirty="0">
              <a:latin typeface="Montserrat" panose="000005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747686" y="1141280"/>
            <a:ext cx="195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LLENA Y FIRMA EL ESTUDIANTE </a:t>
            </a:r>
            <a:endParaRPr lang="es-MX" b="1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7356389" y="1787611"/>
            <a:ext cx="782595" cy="3641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 flipV="1">
            <a:off x="8261796" y="1779373"/>
            <a:ext cx="964582" cy="37811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736" y="1345710"/>
            <a:ext cx="10772775" cy="1658198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Etapas para acreditar tu Servicio Social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135122"/>
              </p:ext>
            </p:extLst>
          </p:nvPr>
        </p:nvGraphicFramePr>
        <p:xfrm>
          <a:off x="480966" y="2836986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15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1519" y="2267125"/>
            <a:ext cx="10515600" cy="672661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PARA TERMINAR EL SERVICIO SOCIAL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25260" y="2596785"/>
            <a:ext cx="10515600" cy="4161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TRABAJO FINAL </a:t>
            </a:r>
          </a:p>
          <a:p>
            <a:pPr lvl="0" algn="ctr"/>
            <a:r>
              <a:rPr lang="es-MX" sz="2400" dirty="0" smtClean="0">
                <a:latin typeface="Montserrat" panose="00000500000000000000" pitchFamily="50" charset="0"/>
              </a:rPr>
              <a:t>(portada, introducción, 5 hojas de desarrollo y conclusiones.</a:t>
            </a:r>
          </a:p>
          <a:p>
            <a:pPr lvl="0"/>
            <a:endParaRPr lang="en-US" sz="2400" dirty="0" smtClean="0">
              <a:latin typeface="Montserrat" panose="00000500000000000000" pitchFamily="50" charset="0"/>
            </a:endParaRPr>
          </a:p>
          <a:p>
            <a:pPr lvl="0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CARTA DE TERMINACIÓN </a:t>
            </a:r>
            <a:r>
              <a:rPr lang="es-MX" sz="2400" dirty="0" smtClean="0">
                <a:latin typeface="Montserrat" panose="00000500000000000000" pitchFamily="50" charset="0"/>
              </a:rPr>
              <a:t>en hoja membretada de la institución donde llevaste a cabo el servicio social (original y copia)</a:t>
            </a:r>
          </a:p>
          <a:p>
            <a:pPr lvl="0"/>
            <a:endParaRPr lang="es-MX" sz="2400" dirty="0">
              <a:latin typeface="Montserrat" panose="00000500000000000000" pitchFamily="50" charset="0"/>
            </a:endParaRPr>
          </a:p>
          <a:p>
            <a:pPr lvl="0"/>
            <a:r>
              <a:rPr lang="es-MX" sz="2400" dirty="0">
                <a:latin typeface="Montserrat" panose="00000500000000000000" pitchFamily="50" charset="0"/>
              </a:rPr>
              <a:t>E</a:t>
            </a:r>
            <a:r>
              <a:rPr lang="es-MX" sz="2400" dirty="0" smtClean="0">
                <a:latin typeface="Montserrat" panose="00000500000000000000" pitchFamily="50" charset="0"/>
              </a:rPr>
              <a:t>n </a:t>
            </a:r>
            <a:r>
              <a:rPr lang="es-MX" sz="2400" dirty="0">
                <a:latin typeface="Montserrat" panose="00000500000000000000" pitchFamily="50" charset="0"/>
              </a:rPr>
              <a:t>caso de no presentarlo en este tiempo se </a:t>
            </a:r>
            <a:r>
              <a:rPr lang="es-MX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ANULARÁ</a:t>
            </a:r>
            <a:r>
              <a:rPr lang="es-MX" sz="2400" dirty="0">
                <a:latin typeface="Montserrat" panose="00000500000000000000" pitchFamily="50" charset="0"/>
              </a:rPr>
              <a:t> el servicio social. </a:t>
            </a:r>
            <a:br>
              <a:rPr lang="es-MX" sz="2400" dirty="0">
                <a:latin typeface="Montserrat" panose="00000500000000000000" pitchFamily="50" charset="0"/>
              </a:rPr>
            </a:br>
            <a:endParaRPr lang="en-US" sz="2400" dirty="0">
              <a:latin typeface="Montserrat" panose="00000500000000000000" pitchFamily="50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641775" y="5767707"/>
            <a:ext cx="7925830" cy="1090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TODOS LOS DOCUMENTOS DEBEN DE SER LLENADOS A COMPUTADORA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191849"/>
              </p:ext>
            </p:extLst>
          </p:nvPr>
        </p:nvGraphicFramePr>
        <p:xfrm>
          <a:off x="1019972" y="1228746"/>
          <a:ext cx="7582491" cy="1038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154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6339" y="2664316"/>
            <a:ext cx="9601200" cy="35906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es-MX" sz="2000" dirty="0" smtClean="0">
                <a:latin typeface="Montserrat" panose="00000500000000000000" pitchFamily="50" charset="0"/>
                <a:cs typeface="Arial" charset="0"/>
              </a:rPr>
              <a:t>El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  <a:cs typeface="Arial" charset="0"/>
              </a:rPr>
              <a:t>REPORTE FINAL </a:t>
            </a:r>
            <a:r>
              <a:rPr lang="es-MX" sz="2000" dirty="0" smtClean="0">
                <a:latin typeface="Montserrat" panose="00000500000000000000" pitchFamily="50" charset="0"/>
                <a:cs typeface="Arial" charset="0"/>
              </a:rPr>
              <a:t>deberá contener los siguientes apartados:</a:t>
            </a:r>
          </a:p>
          <a:p>
            <a:pPr marL="971574" lvl="1" indent="-514362">
              <a:spcBef>
                <a:spcPts val="0"/>
              </a:spcBef>
              <a:buFont typeface="+mj-lt"/>
              <a:buAutoNum type="alphaLcParenR"/>
              <a:defRPr/>
            </a:pPr>
            <a:endParaRPr lang="es-MX" sz="2000" dirty="0">
              <a:latin typeface="Montserrat" panose="00000500000000000000" pitchFamily="50" charset="0"/>
              <a:cs typeface="Arial" charset="0"/>
            </a:endParaRPr>
          </a:p>
          <a:p>
            <a:pPr marL="914412" lvl="1" indent="-457200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sz="2000" dirty="0" smtClean="0">
                <a:latin typeface="Montserrat" panose="00000500000000000000" pitchFamily="50" charset="0"/>
                <a:cs typeface="Arial" charset="0"/>
              </a:rPr>
              <a:t>Portada</a:t>
            </a:r>
          </a:p>
          <a:p>
            <a:pPr marL="914412" lvl="1" indent="-457200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sz="2000" dirty="0" smtClean="0">
                <a:latin typeface="Montserrat" panose="00000500000000000000" pitchFamily="50" charset="0"/>
                <a:cs typeface="Arial" charset="0"/>
              </a:rPr>
              <a:t>Introducción</a:t>
            </a: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sz="2000" dirty="0" smtClean="0">
                <a:latin typeface="Montserrat" panose="00000500000000000000" pitchFamily="50" charset="0"/>
                <a:cs typeface="Arial" charset="0"/>
              </a:rPr>
              <a:t>Desarrollo de actividades  (</a:t>
            </a:r>
            <a:r>
              <a:rPr lang="es-MX" sz="2000" i="1" dirty="0" smtClean="0">
                <a:latin typeface="Montserrat" panose="00000500000000000000" pitchFamily="50" charset="0"/>
                <a:cs typeface="Arial" charset="0"/>
              </a:rPr>
              <a:t>5 páginas a renglón y medio)</a:t>
            </a: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sz="2000" dirty="0" smtClean="0">
                <a:latin typeface="Montserrat" panose="00000500000000000000" pitchFamily="50" charset="0"/>
                <a:cs typeface="Arial" charset="0"/>
              </a:rPr>
              <a:t>Resultados</a:t>
            </a: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sz="2000" dirty="0" smtClean="0">
                <a:latin typeface="Montserrat" panose="00000500000000000000" pitchFamily="50" charset="0"/>
                <a:cs typeface="Arial" charset="0"/>
              </a:rPr>
              <a:t>Conclusiones</a:t>
            </a: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sz="2000" dirty="0" smtClean="0">
                <a:latin typeface="Montserrat" panose="00000500000000000000" pitchFamily="50" charset="0"/>
                <a:cs typeface="Arial" charset="0"/>
              </a:rPr>
              <a:t>Recomendaciones</a:t>
            </a: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sz="2000" b="1" dirty="0">
                <a:latin typeface="Montserrat" panose="00000500000000000000" pitchFamily="50" charset="0"/>
                <a:cs typeface="Arial" charset="0"/>
              </a:rPr>
              <a:t>Sin COPIAS (INDIVIDUALES</a:t>
            </a:r>
            <a:r>
              <a:rPr lang="es-MX" sz="2000" b="1" dirty="0" smtClean="0">
                <a:latin typeface="Montserrat" panose="00000500000000000000" pitchFamily="50" charset="0"/>
                <a:cs typeface="Arial" charset="0"/>
              </a:rPr>
              <a:t>)</a:t>
            </a: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sz="2000" b="1" dirty="0">
                <a:latin typeface="Montserrat" panose="00000500000000000000" pitchFamily="50" charset="0"/>
                <a:cs typeface="Arial" charset="0"/>
              </a:rPr>
              <a:t>Deberá estar </a:t>
            </a:r>
            <a:r>
              <a:rPr lang="es-MX" sz="2000" b="1" dirty="0" smtClean="0">
                <a:latin typeface="Montserrat" panose="00000500000000000000" pitchFamily="50" charset="0"/>
                <a:cs typeface="Arial" charset="0"/>
              </a:rPr>
              <a:t>escrito COMPUTADORA</a:t>
            </a: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r>
              <a:rPr lang="es-MX" sz="2000" b="1" dirty="0" smtClean="0">
                <a:solidFill>
                  <a:schemeClr val="accent2"/>
                </a:solidFill>
                <a:latin typeface="Montserrat" panose="00000500000000000000" pitchFamily="50" charset="0"/>
                <a:cs typeface="Arial" charset="0"/>
              </a:rPr>
              <a:t>FIRMADO Y SELLADO POR EL RESPONSABLE DE TU S.S</a:t>
            </a:r>
            <a:r>
              <a:rPr lang="es-MX" sz="2000" b="1" dirty="0" smtClean="0">
                <a:latin typeface="Montserrat" panose="00000500000000000000" pitchFamily="50" charset="0"/>
                <a:cs typeface="Arial" charset="0"/>
              </a:rPr>
              <a:t>.</a:t>
            </a:r>
            <a:endParaRPr lang="es-MX" sz="2000" b="1" dirty="0">
              <a:latin typeface="Montserrat" panose="00000500000000000000" pitchFamily="50" charset="0"/>
              <a:cs typeface="Arial" charset="0"/>
            </a:endParaRP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endParaRPr lang="es-MX" b="1" dirty="0">
              <a:latin typeface="Montserrat" panose="00000500000000000000" pitchFamily="50" charset="0"/>
              <a:cs typeface="Arial" charset="0"/>
            </a:endParaRPr>
          </a:p>
          <a:p>
            <a:pPr marL="971574" lvl="1" indent="-514362">
              <a:spcBef>
                <a:spcPts val="0"/>
              </a:spcBef>
              <a:buFont typeface="Maiandra GD" panose="020E0502030308020204" pitchFamily="34" charset="0"/>
              <a:buChar char="∆"/>
              <a:defRPr/>
            </a:pPr>
            <a:endParaRPr lang="es-MX" dirty="0" smtClean="0">
              <a:latin typeface="Montserrat" panose="00000500000000000000" pitchFamily="50" charset="0"/>
              <a:cs typeface="Arial" charset="0"/>
            </a:endParaRPr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367317"/>
              </p:ext>
            </p:extLst>
          </p:nvPr>
        </p:nvGraphicFramePr>
        <p:xfrm>
          <a:off x="289449" y="1430710"/>
          <a:ext cx="5790427" cy="110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378" y="1391289"/>
            <a:ext cx="3566161" cy="835819"/>
          </a:xfrm>
        </p:spPr>
        <p:txBody>
          <a:bodyPr/>
          <a:lstStyle/>
          <a:p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Definición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2672" y="1937327"/>
            <a:ext cx="10596880" cy="4760914"/>
          </a:xfrm>
        </p:spPr>
        <p:txBody>
          <a:bodyPr/>
          <a:lstStyle/>
          <a:p>
            <a:endParaRPr lang="es-MX" dirty="0" smtClean="0">
              <a:latin typeface="Montserrat" panose="00000500000000000000" pitchFamily="50" charset="0"/>
            </a:endParaRPr>
          </a:p>
          <a:p>
            <a:r>
              <a:rPr lang="es-MX" dirty="0" smtClean="0">
                <a:latin typeface="Montserrat" panose="00000500000000000000" pitchFamily="50" charset="0"/>
              </a:rPr>
              <a:t>Servicio Social:</a:t>
            </a:r>
          </a:p>
          <a:p>
            <a:pPr lvl="1" algn="just">
              <a:lnSpc>
                <a:spcPct val="120000"/>
              </a:lnSpc>
            </a:pPr>
            <a:r>
              <a:rPr lang="es-MX" dirty="0">
                <a:latin typeface="Montserrat" panose="00000500000000000000" pitchFamily="50" charset="0"/>
              </a:rPr>
              <a:t>Son las actividades de un trabajo de carácter temporal y </a:t>
            </a:r>
            <a:r>
              <a:rPr lang="es-MX" dirty="0" smtClean="0">
                <a:latin typeface="Montserrat" panose="00000500000000000000" pitchFamily="50" charset="0"/>
              </a:rPr>
              <a:t>obligatorio que institucionalmente ejecuten y presten los </a:t>
            </a:r>
            <a:r>
              <a:rPr lang="es-MX" dirty="0">
                <a:latin typeface="Montserrat" panose="00000500000000000000" pitchFamily="50" charset="0"/>
              </a:rPr>
              <a:t>estudiantes y profesionistas tendientes a la aplicación de las competencias </a:t>
            </a:r>
            <a:r>
              <a:rPr lang="es-MX" dirty="0" smtClean="0">
                <a:latin typeface="Montserrat" panose="00000500000000000000" pitchFamily="50" charset="0"/>
              </a:rPr>
              <a:t>que </a:t>
            </a:r>
            <a:r>
              <a:rPr lang="es-MX" dirty="0">
                <a:latin typeface="Montserrat" panose="00000500000000000000" pitchFamily="50" charset="0"/>
              </a:rPr>
              <a:t>hayan adquirido y que impliquen el </a:t>
            </a:r>
            <a:r>
              <a:rPr lang="es-MX" dirty="0" smtClean="0">
                <a:latin typeface="Montserrat" panose="00000500000000000000" pitchFamily="50" charset="0"/>
              </a:rPr>
              <a:t>ejercicio  </a:t>
            </a:r>
            <a:r>
              <a:rPr lang="es-MX" dirty="0">
                <a:latin typeface="Montserrat" panose="00000500000000000000" pitchFamily="50" charset="0"/>
              </a:rPr>
              <a:t>en la práctica profesional en beneficio </a:t>
            </a:r>
            <a:r>
              <a:rPr lang="es-MX" dirty="0" smtClean="0">
                <a:latin typeface="Montserrat" panose="00000500000000000000" pitchFamily="50" charset="0"/>
              </a:rPr>
              <a:t>de </a:t>
            </a:r>
            <a:r>
              <a:rPr lang="es-MX" dirty="0">
                <a:latin typeface="Montserrat" panose="00000500000000000000" pitchFamily="50" charset="0"/>
              </a:rPr>
              <a:t>la sociedad y el estado, mediante retribución </a:t>
            </a:r>
            <a:r>
              <a:rPr lang="es-MX" dirty="0" smtClean="0">
                <a:latin typeface="Montserrat" panose="00000500000000000000" pitchFamily="50" charset="0"/>
              </a:rPr>
              <a:t>a </a:t>
            </a:r>
            <a:r>
              <a:rPr lang="es-MX" dirty="0">
                <a:latin typeface="Montserrat" panose="00000500000000000000" pitchFamily="50" charset="0"/>
              </a:rPr>
              <a:t>su desarrollo personal y profesional.</a:t>
            </a:r>
          </a:p>
          <a:p>
            <a:pPr lvl="1"/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-1" r="-519" b="10521"/>
          <a:stretch/>
        </p:blipFill>
        <p:spPr>
          <a:xfrm>
            <a:off x="1852551" y="1097069"/>
            <a:ext cx="8249251" cy="5724602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5197433" y="6423181"/>
            <a:ext cx="1486395" cy="3984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ontserrat" panose="00000500000000000000" pitchFamily="50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629691" y="6239859"/>
            <a:ext cx="236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DIAPOSITIVAS DE LA PLATICA S.S</a:t>
            </a:r>
            <a:endParaRPr lang="es-MX" sz="1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8648" t="20783" r="14393" b="8709"/>
          <a:stretch/>
        </p:blipFill>
        <p:spPr>
          <a:xfrm>
            <a:off x="1895327" y="2050742"/>
            <a:ext cx="8163698" cy="48354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380" y="1552275"/>
            <a:ext cx="6608618" cy="264226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Trámite en Línea, www.ith.mx</a:t>
            </a:r>
            <a:endParaRPr lang="es-MX" sz="2800" dirty="0">
              <a:solidFill>
                <a:srgbClr val="FF0000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8275215" y="3812483"/>
            <a:ext cx="1140031" cy="478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ontserrat" panose="00000500000000000000" pitchFamily="50" charset="0"/>
            </a:endParaRPr>
          </a:p>
        </p:txBody>
      </p:sp>
      <p:sp>
        <p:nvSpPr>
          <p:cNvPr id="11" name="Flecha abajo 10"/>
          <p:cNvSpPr/>
          <p:nvPr/>
        </p:nvSpPr>
        <p:spPr>
          <a:xfrm rot="3096994">
            <a:off x="9454411" y="3526691"/>
            <a:ext cx="181063" cy="546265"/>
          </a:xfrm>
          <a:prstGeom prst="downArrow">
            <a:avLst>
              <a:gd name="adj1" fmla="val 4381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ontserrat" panose="00000500000000000000" pitchFamily="50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685149" y="3200539"/>
            <a:ext cx="184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CARTA DE </a:t>
            </a: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TERMINACIÓN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4843849" y="6423181"/>
            <a:ext cx="1960605" cy="5625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ontserrat" panose="00000500000000000000" pitchFamily="50" charset="0"/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4069492" y="6570159"/>
            <a:ext cx="667265" cy="6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2356022" y="6239859"/>
            <a:ext cx="168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DIAPOSITIVAS 2020-1</a:t>
            </a:r>
            <a:endParaRPr lang="es-MX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 rot="19094285">
            <a:off x="-511677" y="3288604"/>
            <a:ext cx="5522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DONDE DESCARGO LA CARTA DE TERMINACION??</a:t>
            </a:r>
            <a:endParaRPr lang="es-MX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427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5676" t="13333" r="22567" b="7507"/>
          <a:stretch/>
        </p:blipFill>
        <p:spPr>
          <a:xfrm>
            <a:off x="3220996" y="1045228"/>
            <a:ext cx="5090984" cy="542873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3039" y="2216365"/>
            <a:ext cx="3072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EJEMPLO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</a:t>
            </a:r>
            <a:r>
              <a:rPr lang="es-MX" dirty="0" smtClean="0">
                <a:latin typeface="Montserrat" panose="00000500000000000000" pitchFamily="50" charset="0"/>
              </a:rPr>
              <a:t>DE CARTA DE TERMINACION QUE LES DARAN EN LA </a:t>
            </a:r>
            <a:r>
              <a:rPr lang="es-MX" dirty="0">
                <a:latin typeface="Montserrat" panose="00000500000000000000" pitchFamily="50" charset="0"/>
              </a:rPr>
              <a:t>INSTITUCIÓN</a:t>
            </a:r>
          </a:p>
          <a:p>
            <a:pPr algn="ctr"/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5197433" y="6423181"/>
            <a:ext cx="1486395" cy="3984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ontserrat" panose="00000500000000000000" pitchFamily="50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629691" y="6239859"/>
            <a:ext cx="236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DIAPOSITIVAS DE LA PLATICA S.S</a:t>
            </a:r>
            <a:endParaRPr lang="es-MX" sz="1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8648" t="12733" r="14393" b="8709"/>
          <a:stretch/>
        </p:blipFill>
        <p:spPr>
          <a:xfrm>
            <a:off x="1858781" y="1516133"/>
            <a:ext cx="8163698" cy="53875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5473" y="1103752"/>
            <a:ext cx="6608618" cy="264226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Trámite en Línea, www.ith.mx</a:t>
            </a:r>
            <a:endParaRPr lang="es-MX" sz="2800" dirty="0">
              <a:solidFill>
                <a:srgbClr val="FF0000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683829" y="5800429"/>
            <a:ext cx="1165760" cy="3984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ontserrat" panose="00000500000000000000" pitchFamily="50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944460" y="5350038"/>
            <a:ext cx="1778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GUIA PARA TRABAJO FINAL</a:t>
            </a:r>
            <a:endParaRPr lang="es-MX" sz="1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4843849" y="6423181"/>
            <a:ext cx="1960605" cy="5625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ontserrat" panose="00000500000000000000" pitchFamily="50" charset="0"/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4069492" y="6570159"/>
            <a:ext cx="667265" cy="6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2356022" y="6239859"/>
            <a:ext cx="168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DIAPOSITIVAS 2020-1</a:t>
            </a:r>
            <a:endParaRPr lang="es-MX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 rot="19094285">
            <a:off x="-195620" y="3030680"/>
            <a:ext cx="5522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DONDE DESCARGO LA GUIA PARA EL TRABAJO FINAL!!!</a:t>
            </a:r>
            <a:endParaRPr lang="es-MX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4" name="Flecha derecha 3"/>
          <p:cNvSpPr/>
          <p:nvPr/>
        </p:nvSpPr>
        <p:spPr>
          <a:xfrm rot="20456197">
            <a:off x="7350513" y="5713258"/>
            <a:ext cx="582880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088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857" y="2257312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es-MX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¿Cómo conocer mi Status?</a:t>
            </a:r>
            <a:endParaRPr lang="es-MX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066727" y="3993473"/>
            <a:ext cx="2634248" cy="467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000" b="1" dirty="0">
              <a:latin typeface="Arial Narrow" panose="020B0606020202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533" y="2692318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es-MX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¿Cómo saber si ya quedé registrad@?</a:t>
            </a:r>
            <a:r>
              <a:rPr lang="es-MX" sz="6600" dirty="0">
                <a:latin typeface="Montserrat" panose="00000500000000000000" pitchFamily="50" charset="0"/>
              </a:rPr>
              <a:t/>
            </a:r>
            <a:br>
              <a:rPr lang="es-MX" sz="6600" dirty="0">
                <a:latin typeface="Montserrat" panose="00000500000000000000" pitchFamily="50" charset="0"/>
              </a:rPr>
            </a:br>
            <a:endParaRPr lang="es-MX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066727" y="3993473"/>
            <a:ext cx="2634248" cy="467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000" b="1" dirty="0"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022" y="2569057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es-MX" sz="7200" dirty="0">
                <a:latin typeface="Montserrat" panose="00000500000000000000" pitchFamily="50" charset="0"/>
              </a:rPr>
              <a:t/>
            </a:r>
            <a:br>
              <a:rPr lang="es-MX" sz="7200" dirty="0">
                <a:latin typeface="Montserrat" panose="00000500000000000000" pitchFamily="50" charset="0"/>
              </a:rPr>
            </a:br>
            <a:r>
              <a:rPr lang="es-MX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¿</a:t>
            </a:r>
            <a:r>
              <a:rPr lang="es-MX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Qué puedo hacer si no recuerdo mi fecha de inicio?</a:t>
            </a:r>
            <a:r>
              <a:rPr lang="es-MX" sz="6600" dirty="0">
                <a:latin typeface="Montserrat" panose="00000500000000000000" pitchFamily="50" charset="0"/>
              </a:rPr>
              <a:t/>
            </a:r>
            <a:br>
              <a:rPr lang="es-MX" sz="6600" dirty="0">
                <a:latin typeface="Montserrat" panose="00000500000000000000" pitchFamily="50" charset="0"/>
              </a:rPr>
            </a:br>
            <a:r>
              <a:rPr lang="es-MX" sz="6600" dirty="0">
                <a:latin typeface="Montserrat" panose="00000500000000000000" pitchFamily="50" charset="0"/>
              </a:rPr>
              <a:t/>
            </a:r>
            <a:br>
              <a:rPr lang="es-MX" sz="6600" dirty="0">
                <a:latin typeface="Montserrat" panose="00000500000000000000" pitchFamily="50" charset="0"/>
              </a:rPr>
            </a:br>
            <a:endParaRPr lang="es-MX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066727" y="3993473"/>
            <a:ext cx="2634248" cy="467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000" b="1" dirty="0">
              <a:latin typeface="Arial Narrow" panose="020B0606020202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7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202" y="2017615"/>
            <a:ext cx="10772775" cy="1658198"/>
          </a:xfrm>
        </p:spPr>
        <p:txBody>
          <a:bodyPr>
            <a:noAutofit/>
          </a:bodyPr>
          <a:lstStyle/>
          <a:p>
            <a:pPr algn="ctr"/>
            <a:r>
              <a:rPr lang="es-MX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/>
            </a:r>
            <a:br>
              <a:rPr lang="es-MX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</a:br>
            <a:r>
              <a:rPr lang="es-MX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/>
            </a:r>
            <a:br>
              <a:rPr lang="es-MX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</a:br>
            <a:r>
              <a:rPr lang="es-MX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¿Se validaron mis reportes?</a:t>
            </a:r>
            <a:endParaRPr lang="es-MX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066727" y="3993473"/>
            <a:ext cx="2634248" cy="467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Soberana Sans" panose="02000000000000000000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000" b="1" dirty="0">
              <a:latin typeface="Arial Narrow" panose="020B0606020202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657" y="1532072"/>
            <a:ext cx="11029616" cy="98833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Trámite en Línea, </a:t>
            </a:r>
            <a:r>
              <a:rPr lang="es-MX" dirty="0" smtClean="0">
                <a:latin typeface="Montserrat" panose="00000500000000000000" pitchFamily="50" charset="0"/>
                <a:hlinkClick r:id="rId2"/>
              </a:rPr>
              <a:t>www.ith.mx</a:t>
            </a:r>
            <a:r>
              <a:rPr lang="es-MX" dirty="0" smtClean="0">
                <a:latin typeface="Montserrat" panose="00000500000000000000" pitchFamily="50" charset="0"/>
              </a:rPr>
              <a:t/>
            </a:r>
            <a:br>
              <a:rPr lang="es-MX" dirty="0" smtClean="0">
                <a:latin typeface="Montserrat" panose="00000500000000000000" pitchFamily="50" charset="0"/>
              </a:rPr>
            </a:br>
            <a:endParaRPr lang="es-MX" sz="3600" dirty="0">
              <a:solidFill>
                <a:srgbClr val="00B050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292" y="2381465"/>
            <a:ext cx="6282583" cy="36899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33856" y="4737196"/>
            <a:ext cx="133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NO.</a:t>
            </a:r>
          </a:p>
          <a:p>
            <a:pPr algn="ctr"/>
            <a:r>
              <a:rPr lang="es-MX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</a:t>
            </a:r>
            <a:endParaRPr lang="es-MX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4024994" y="4980080"/>
            <a:ext cx="736270" cy="56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4024994" y="5033866"/>
            <a:ext cx="736270" cy="238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765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14091" b="35968"/>
          <a:stretch/>
        </p:blipFill>
        <p:spPr>
          <a:xfrm>
            <a:off x="1591293" y="1280374"/>
            <a:ext cx="8371873" cy="4991958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144488" y="4168239"/>
            <a:ext cx="1045029" cy="332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5189517" y="3776353"/>
            <a:ext cx="831273" cy="558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068290" y="3455719"/>
            <a:ext cx="228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SELECCIONAR</a:t>
            </a:r>
            <a:endParaRPr lang="es-MX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744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7727" r="12630" b="22697"/>
          <a:stretch/>
        </p:blipFill>
        <p:spPr>
          <a:xfrm>
            <a:off x="2283700" y="1526959"/>
            <a:ext cx="7030192" cy="4478709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6701320" y="4472397"/>
            <a:ext cx="427512" cy="190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7128832" y="4259622"/>
            <a:ext cx="950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F.INICIO</a:t>
            </a:r>
            <a:endParaRPr lang="es-MX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6083803" y="4959285"/>
            <a:ext cx="1401288" cy="23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7603845" y="4662402"/>
            <a:ext cx="2030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EVALUACIONES BIMESTRALES ENTREGADAS</a:t>
            </a:r>
            <a:endParaRPr lang="es-MX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4777519" y="5401066"/>
            <a:ext cx="332508" cy="216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3457591" y="5550629"/>
            <a:ext cx="1852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NIVEL DE DESEMPEÑO ALCANZADO</a:t>
            </a:r>
            <a:endParaRPr lang="es-MX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773061" y="4175514"/>
            <a:ext cx="2113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YA QUEDO DADO DE ALTA SU EXPEDIENTE</a:t>
            </a:r>
            <a:endParaRPr lang="es-MX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929139" y="4512838"/>
            <a:ext cx="1056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5082746" y="5115697"/>
            <a:ext cx="873211" cy="190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ontserrat" panose="00000500000000000000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51107" y="5066992"/>
            <a:ext cx="8103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rPr>
              <a:t>EXCELENTE</a:t>
            </a:r>
            <a:endParaRPr lang="es-MX" sz="700" dirty="0">
              <a:solidFill>
                <a:schemeClr val="bg2">
                  <a:lumMod val="50000"/>
                </a:schemeClr>
              </a:solidFill>
              <a:latin typeface="Montserrat" panose="00000500000000000000" pitchFamily="50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873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347786"/>
            <a:ext cx="9601200" cy="1002957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Bases Legales de Servicio Social:</a:t>
            </a:r>
            <a:b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</a:br>
            <a:endParaRPr lang="es-MX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090351"/>
            <a:ext cx="10018713" cy="3124201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120000"/>
              </a:lnSpc>
            </a:pPr>
            <a:r>
              <a:rPr lang="es-MX" b="1" dirty="0" smtClean="0">
                <a:latin typeface="Montserrat" panose="00000500000000000000" pitchFamily="50" charset="0"/>
              </a:rPr>
              <a:t>Constitución </a:t>
            </a:r>
            <a:r>
              <a:rPr lang="es-MX" b="1" dirty="0">
                <a:latin typeface="Montserrat" panose="00000500000000000000" pitchFamily="50" charset="0"/>
              </a:rPr>
              <a:t>Política de los Estados Unidos Mexicanos</a:t>
            </a:r>
            <a:r>
              <a:rPr lang="es-MX" dirty="0">
                <a:latin typeface="Montserrat" panose="00000500000000000000" pitchFamily="50" charset="0"/>
              </a:rPr>
              <a:t>, Título 1º. Capítulo </a:t>
            </a:r>
            <a:r>
              <a:rPr lang="es-MX" dirty="0" smtClean="0">
                <a:latin typeface="Montserrat" panose="00000500000000000000" pitchFamily="50" charset="0"/>
              </a:rPr>
              <a:t>I, Artículo </a:t>
            </a:r>
            <a:r>
              <a:rPr lang="es-MX" dirty="0">
                <a:latin typeface="Montserrat" panose="00000500000000000000" pitchFamily="50" charset="0"/>
              </a:rPr>
              <a:t>5º.</a:t>
            </a:r>
          </a:p>
          <a:p>
            <a:pPr lvl="1" algn="just">
              <a:lnSpc>
                <a:spcPct val="120000"/>
              </a:lnSpc>
            </a:pPr>
            <a:r>
              <a:rPr lang="es-MX" b="1" dirty="0" smtClean="0">
                <a:latin typeface="Montserrat" panose="00000500000000000000" pitchFamily="50" charset="0"/>
              </a:rPr>
              <a:t>Ley </a:t>
            </a:r>
            <a:r>
              <a:rPr lang="es-MX" b="1" dirty="0">
                <a:latin typeface="Montserrat" panose="00000500000000000000" pitchFamily="50" charset="0"/>
              </a:rPr>
              <a:t>General de Educación</a:t>
            </a:r>
            <a:r>
              <a:rPr lang="es-MX" dirty="0">
                <a:latin typeface="Montserrat" panose="00000500000000000000" pitchFamily="50" charset="0"/>
              </a:rPr>
              <a:t>, Capítulo II, Sección 2, Artículo 24; Capítulo IV,  Sección </a:t>
            </a:r>
            <a:r>
              <a:rPr lang="es-MX" dirty="0" smtClean="0">
                <a:latin typeface="Montserrat" panose="00000500000000000000" pitchFamily="50" charset="0"/>
              </a:rPr>
              <a:t>1, Artículo </a:t>
            </a:r>
            <a:r>
              <a:rPr lang="es-MX" dirty="0">
                <a:latin typeface="Montserrat" panose="00000500000000000000" pitchFamily="50" charset="0"/>
              </a:rPr>
              <a:t>44, Párrafo </a:t>
            </a:r>
            <a:r>
              <a:rPr lang="es-MX" dirty="0" smtClean="0">
                <a:latin typeface="Montserrat" panose="00000500000000000000" pitchFamily="50" charset="0"/>
              </a:rPr>
              <a:t>4º. D.O</a:t>
            </a:r>
            <a:r>
              <a:rPr lang="es-MX" dirty="0">
                <a:latin typeface="Montserrat" panose="00000500000000000000" pitchFamily="50" charset="0"/>
              </a:rPr>
              <a:t>. </a:t>
            </a:r>
            <a:r>
              <a:rPr lang="es-MX" dirty="0" smtClean="0">
                <a:latin typeface="Montserrat" panose="00000500000000000000" pitchFamily="50" charset="0"/>
              </a:rPr>
              <a:t>5-III-1993.</a:t>
            </a:r>
          </a:p>
          <a:p>
            <a:pPr lvl="1" algn="just">
              <a:lnSpc>
                <a:spcPct val="120000"/>
              </a:lnSpc>
            </a:pPr>
            <a:r>
              <a:rPr lang="es-MX" b="1" dirty="0" smtClean="0">
                <a:latin typeface="Montserrat" panose="00000500000000000000" pitchFamily="50" charset="0"/>
              </a:rPr>
              <a:t>Ley Reglamentaria del Artículo 5º. Constitucional relativo al ejercicio de las profesiones en el Distrito Federal</a:t>
            </a:r>
            <a:r>
              <a:rPr lang="es-MX" dirty="0" smtClean="0">
                <a:latin typeface="Montserrat" panose="00000500000000000000" pitchFamily="50" charset="0"/>
              </a:rPr>
              <a:t>; Capítulo II, Artículo 9º. y Capítulo VII, Artículos 52 al 60. D.P. 26-v-1945 Incluyendo reformas del 2-1-1974.</a:t>
            </a:r>
            <a:endParaRPr lang="es-MX" dirty="0">
              <a:latin typeface="Montserrat" panose="000005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905" t="19940" r="54257" b="9910"/>
          <a:stretch/>
        </p:blipFill>
        <p:spPr>
          <a:xfrm>
            <a:off x="4552734" y="1180730"/>
            <a:ext cx="2982517" cy="56772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427" y="3618010"/>
            <a:ext cx="9943070" cy="835819"/>
          </a:xfrm>
        </p:spPr>
        <p:txBody>
          <a:bodyPr>
            <a:normAutofit fontScale="90000"/>
          </a:bodyPr>
          <a:lstStyle/>
          <a:p>
            <a:pPr algn="l"/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NOTAS IMPORTANTES:</a:t>
            </a:r>
            <a:b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/>
            </a:r>
            <a:b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</a:br>
            <a:r>
              <a:rPr 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* </a:t>
            </a:r>
            <a:r>
              <a:rPr 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SI APENAS COMENZARAS TU S.S. Y DISTE DE ALTA LA MATERIA, HAY QUE DARLA DE </a:t>
            </a:r>
            <a:r>
              <a:rPr lang="es-ES" sz="3100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BAJA</a:t>
            </a:r>
            <a:br>
              <a:rPr lang="es-ES" sz="3100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s-ES" sz="3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*LLEVAR CONTROL DE SUS EVALUACIONES BIMESTRALES </a:t>
            </a:r>
            <a:r>
              <a:rPr 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/>
            </a:r>
            <a:br>
              <a:rPr 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* COMO APARTAR LUGAR</a:t>
            </a:r>
            <a:br>
              <a:rPr 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* TIENEN HASTA EL 20 DE MARZO</a:t>
            </a:r>
            <a:br>
              <a:rPr 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* Respetar los horarios acordados con la Institución donde prestarás servicio. </a:t>
            </a:r>
            <a:br>
              <a:rPr 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</a:br>
            <a:r>
              <a:rPr 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* PERIODO VACACIONAL (FB: </a:t>
            </a:r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ITH GESTIÓN TECNOLÓGICA Y VINCULACIÓN </a:t>
            </a:r>
            <a:r>
              <a:rPr 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o EN EL DPTO. DE GESTION TECNOLOGICA)</a:t>
            </a:r>
            <a:endParaRPr lang="es-MX" sz="31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77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3393" y="1480540"/>
            <a:ext cx="9601200" cy="489857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Disposiciones Generales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3393" y="2364632"/>
            <a:ext cx="9601200" cy="35814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dirty="0">
                <a:latin typeface="Montserrat" panose="00000500000000000000" pitchFamily="50" charset="0"/>
              </a:rPr>
              <a:t>El </a:t>
            </a:r>
            <a:r>
              <a:rPr lang="es-MX" b="1" dirty="0">
                <a:latin typeface="Montserrat" panose="00000500000000000000" pitchFamily="50" charset="0"/>
              </a:rPr>
              <a:t>Servicio Social </a:t>
            </a:r>
            <a:r>
              <a:rPr lang="es-MX" dirty="0">
                <a:latin typeface="Montserrat" panose="00000500000000000000" pitchFamily="50" charset="0"/>
              </a:rPr>
              <a:t>de los estudiantes tendrá por objeto:</a:t>
            </a:r>
          </a:p>
          <a:p>
            <a:pPr algn="just"/>
            <a:endParaRPr lang="es-MX" dirty="0">
              <a:latin typeface="Montserrat" panose="00000500000000000000" pitchFamily="50" charset="0"/>
            </a:endParaRPr>
          </a:p>
          <a:p>
            <a:pPr marL="0" indent="0" algn="just">
              <a:buNone/>
            </a:pPr>
            <a:r>
              <a:rPr lang="es-MX" sz="2800" dirty="0">
                <a:latin typeface="Montserrat" panose="00000500000000000000" pitchFamily="50" charset="0"/>
              </a:rPr>
              <a:t>Desarrollar en el prestador una </a:t>
            </a:r>
            <a:r>
              <a:rPr lang="es-MX" sz="2800" b="1" dirty="0">
                <a:latin typeface="Montserrat" panose="00000500000000000000" pitchFamily="50" charset="0"/>
              </a:rPr>
              <a:t>conciencia de solidaridad </a:t>
            </a:r>
            <a:r>
              <a:rPr lang="es-MX" sz="2800" dirty="0">
                <a:latin typeface="Montserrat" panose="00000500000000000000" pitchFamily="50" charset="0"/>
              </a:rPr>
              <a:t>y </a:t>
            </a:r>
            <a:r>
              <a:rPr lang="es-MX" sz="2800" b="1" dirty="0">
                <a:latin typeface="Montserrat" panose="00000500000000000000" pitchFamily="50" charset="0"/>
              </a:rPr>
              <a:t>compromiso</a:t>
            </a:r>
            <a:r>
              <a:rPr lang="es-MX" sz="2800" dirty="0">
                <a:latin typeface="Montserrat" panose="00000500000000000000" pitchFamily="50" charset="0"/>
              </a:rPr>
              <a:t> con la </a:t>
            </a:r>
            <a:r>
              <a:rPr lang="es-MX" sz="2800" b="1" dirty="0">
                <a:latin typeface="Montserrat" panose="00000500000000000000" pitchFamily="50" charset="0"/>
              </a:rPr>
              <a:t>sociedad</a:t>
            </a:r>
            <a:r>
              <a:rPr lang="es-MX" sz="2800" dirty="0">
                <a:latin typeface="Montserrat" panose="00000500000000000000" pitchFamily="50" charset="0"/>
              </a:rPr>
              <a:t> a la que pertenece.</a:t>
            </a:r>
          </a:p>
          <a:p>
            <a:pPr marL="514362" indent="-514362" algn="just">
              <a:buFont typeface="+mj-lt"/>
              <a:buAutoNum type="arabicPeriod"/>
            </a:pPr>
            <a:endParaRPr lang="es-MX" sz="2800" dirty="0">
              <a:latin typeface="Montserrat" panose="00000500000000000000" pitchFamily="50" charset="0"/>
            </a:endParaRPr>
          </a:p>
          <a:p>
            <a:pPr marL="0" indent="0" algn="just">
              <a:buNone/>
            </a:pPr>
            <a:r>
              <a:rPr lang="es-MX" sz="2800" dirty="0">
                <a:latin typeface="Montserrat" panose="00000500000000000000" pitchFamily="50" charset="0"/>
              </a:rPr>
              <a:t>Convertir esta prestación en un verdadero </a:t>
            </a:r>
            <a:r>
              <a:rPr lang="es-MX" sz="2800" b="1" dirty="0">
                <a:latin typeface="Montserrat" panose="00000500000000000000" pitchFamily="50" charset="0"/>
              </a:rPr>
              <a:t>acto de reciprocidad</a:t>
            </a:r>
            <a:r>
              <a:rPr lang="es-MX" sz="2800" dirty="0">
                <a:latin typeface="Montserrat" panose="00000500000000000000" pitchFamily="50" charset="0"/>
              </a:rPr>
              <a:t> para con la misma, a través de planes y programas del </a:t>
            </a:r>
            <a:r>
              <a:rPr lang="es-MX" sz="2800" b="1" dirty="0">
                <a:latin typeface="Montserrat" panose="00000500000000000000" pitchFamily="50" charset="0"/>
              </a:rPr>
              <a:t>sector público</a:t>
            </a:r>
            <a:r>
              <a:rPr lang="es-MX" sz="2800" dirty="0">
                <a:latin typeface="Montserrat" panose="00000500000000000000" pitchFamily="50" charset="0"/>
              </a:rPr>
              <a:t>.</a:t>
            </a:r>
          </a:p>
          <a:p>
            <a:pPr marL="514362" indent="-514362" algn="just">
              <a:buFont typeface="+mj-lt"/>
              <a:buAutoNum type="arabicPeriod"/>
            </a:pPr>
            <a:endParaRPr lang="es-MX" sz="2800" dirty="0">
              <a:latin typeface="Montserrat" panose="00000500000000000000" pitchFamily="50" charset="0"/>
            </a:endParaRPr>
          </a:p>
          <a:p>
            <a:pPr marL="0" indent="0" algn="just">
              <a:buNone/>
            </a:pPr>
            <a:r>
              <a:rPr lang="es-MX" sz="2800" dirty="0">
                <a:latin typeface="Montserrat" panose="00000500000000000000" pitchFamily="50" charset="0"/>
              </a:rPr>
              <a:t>Contribuir a la </a:t>
            </a:r>
            <a:r>
              <a:rPr lang="es-MX" sz="2800" b="1" dirty="0">
                <a:latin typeface="Montserrat" panose="00000500000000000000" pitchFamily="50" charset="0"/>
              </a:rPr>
              <a:t>formación académica </a:t>
            </a:r>
            <a:r>
              <a:rPr lang="es-MX" sz="2800" dirty="0">
                <a:latin typeface="Montserrat" panose="00000500000000000000" pitchFamily="50" charset="0"/>
              </a:rPr>
              <a:t>y capacitación profesional del prestador de servicio social.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425" y="1689213"/>
            <a:ext cx="8056330" cy="505095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Disposiciones generales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3393" y="2797215"/>
            <a:ext cx="9601200" cy="3581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>
                <a:latin typeface="Montserrat" panose="00000500000000000000" pitchFamily="50" charset="0"/>
              </a:rPr>
              <a:t>El </a:t>
            </a:r>
            <a:r>
              <a:rPr lang="es-MX" b="1" dirty="0">
                <a:latin typeface="Montserrat" panose="00000500000000000000" pitchFamily="50" charset="0"/>
              </a:rPr>
              <a:t>Servicio Social </a:t>
            </a:r>
            <a:r>
              <a:rPr lang="es-MX" dirty="0">
                <a:latin typeface="Montserrat" panose="00000500000000000000" pitchFamily="50" charset="0"/>
              </a:rPr>
              <a:t>de los estudiantes tendrá por objeto:</a:t>
            </a:r>
          </a:p>
          <a:p>
            <a:pPr algn="just"/>
            <a:endParaRPr lang="es-MX" dirty="0">
              <a:latin typeface="Montserrat" panose="00000500000000000000" pitchFamily="50" charset="0"/>
            </a:endParaRPr>
          </a:p>
          <a:p>
            <a:pPr marL="0" indent="0" algn="just">
              <a:buNone/>
            </a:pPr>
            <a:r>
              <a:rPr lang="es-MX" sz="2800" dirty="0">
                <a:latin typeface="Montserrat" panose="00000500000000000000" pitchFamily="50" charset="0"/>
              </a:rPr>
              <a:t>La duración del Servicio Social deberá cubrir un mínimo de </a:t>
            </a:r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500 </a:t>
            </a:r>
            <a:r>
              <a:rPr lang="es-MX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horas </a:t>
            </a:r>
            <a:r>
              <a:rPr lang="es-MX" sz="2800" dirty="0">
                <a:latin typeface="Montserrat" panose="00000500000000000000" pitchFamily="50" charset="0"/>
              </a:rPr>
              <a:t>de acuerdo con las características del programa de trabajo, en un período no menor de seis meses ni mayor a dos años.</a:t>
            </a:r>
          </a:p>
          <a:p>
            <a:pPr marL="514362" indent="-514362" algn="just">
              <a:buFont typeface="+mj-lt"/>
              <a:buAutoNum type="arabicPeriod" startAt="7"/>
            </a:pPr>
            <a:endParaRPr lang="es-MX" sz="2800" dirty="0">
              <a:latin typeface="Montserrat" panose="00000500000000000000" pitchFamily="50" charset="0"/>
            </a:endParaRPr>
          </a:p>
          <a:p>
            <a:pPr marL="0" indent="0" algn="just">
              <a:buNone/>
            </a:pPr>
            <a:r>
              <a:rPr lang="es-MX" sz="2800" dirty="0">
                <a:latin typeface="Montserrat" panose="00000500000000000000" pitchFamily="50" charset="0"/>
              </a:rPr>
              <a:t>Para solicitar la realización del Servicio Social, el aspirante deberá estar </a:t>
            </a:r>
            <a:r>
              <a:rPr lang="es-MX" sz="2800" u="sng" dirty="0">
                <a:latin typeface="Montserrat" panose="00000500000000000000" pitchFamily="50" charset="0"/>
              </a:rPr>
              <a:t>cursando el </a:t>
            </a:r>
            <a:r>
              <a:rPr lang="es-MX" sz="2800" b="1" u="sng" dirty="0">
                <a:latin typeface="Montserrat" panose="00000500000000000000" pitchFamily="50" charset="0"/>
              </a:rPr>
              <a:t>séptimo</a:t>
            </a:r>
            <a:r>
              <a:rPr lang="es-MX" sz="2800" u="sng" dirty="0">
                <a:latin typeface="Montserrat" panose="00000500000000000000" pitchFamily="50" charset="0"/>
              </a:rPr>
              <a:t> semestre</a:t>
            </a:r>
            <a:r>
              <a:rPr lang="es-MX" sz="2800" dirty="0">
                <a:latin typeface="Montserrat" panose="00000500000000000000" pitchFamily="50" charset="0"/>
              </a:rPr>
              <a:t>, así mismo deberá de tener </a:t>
            </a:r>
            <a:r>
              <a:rPr lang="es-MX" sz="2800" b="1" dirty="0">
                <a:latin typeface="Montserrat" panose="00000500000000000000" pitchFamily="50" charset="0"/>
              </a:rPr>
              <a:t>150 créditos aprobados mínimos </a:t>
            </a:r>
            <a:r>
              <a:rPr lang="es-MX" sz="2800" dirty="0">
                <a:latin typeface="Montserrat" panose="00000500000000000000" pitchFamily="50" charset="0"/>
              </a:rPr>
              <a:t>y los </a:t>
            </a:r>
            <a:r>
              <a:rPr lang="es-MX" sz="2800" b="1" dirty="0">
                <a:latin typeface="Montserrat" panose="00000500000000000000" pitchFamily="50" charset="0"/>
              </a:rPr>
              <a:t>5 créditos complementarios aprobados</a:t>
            </a:r>
            <a:r>
              <a:rPr lang="es-MX" sz="2800" dirty="0">
                <a:latin typeface="Montserrat" panose="00000500000000000000" pitchFamily="50" charset="0"/>
              </a:rPr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49" y="1225582"/>
            <a:ext cx="10515600" cy="778779"/>
          </a:xfrm>
        </p:spPr>
        <p:txBody>
          <a:bodyPr>
            <a:normAutofit fontScale="90000"/>
          </a:bodyPr>
          <a:lstStyle/>
          <a:p>
            <a:r>
              <a:rPr lang="es-MX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Disposiciones Generales</a:t>
            </a:r>
            <a:endParaRPr lang="es-MX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7849" y="1951559"/>
            <a:ext cx="10795000" cy="5205414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s-MX" dirty="0" smtClean="0"/>
          </a:p>
          <a:p>
            <a:pPr lvl="1" algn="just">
              <a:buNone/>
            </a:pPr>
            <a:r>
              <a:rPr lang="es-MX" dirty="0" smtClean="0">
                <a:latin typeface="Montserrat" panose="00000500000000000000" pitchFamily="50" charset="0"/>
              </a:rPr>
              <a:t>Tener los “</a:t>
            </a:r>
            <a:r>
              <a:rPr lang="es-MX" b="1" i="1" dirty="0" smtClean="0">
                <a:latin typeface="Montserrat" panose="00000500000000000000" pitchFamily="50" charset="0"/>
              </a:rPr>
              <a:t>5 créditos complementarios</a:t>
            </a:r>
            <a:r>
              <a:rPr lang="es-MX" dirty="0" smtClean="0">
                <a:latin typeface="Montserrat" panose="00000500000000000000" pitchFamily="50" charset="0"/>
              </a:rPr>
              <a:t>” al terminar el semestre.</a:t>
            </a:r>
          </a:p>
          <a:p>
            <a:pPr lvl="1" algn="ctr">
              <a:buNone/>
            </a:pPr>
            <a:r>
              <a:rPr lang="es-MX" b="1" i="1" dirty="0" smtClean="0">
                <a:latin typeface="Montserrat" panose="00000500000000000000" pitchFamily="50" charset="0"/>
              </a:rPr>
              <a:t>Cuales son los créditos complementarios ??</a:t>
            </a:r>
          </a:p>
          <a:p>
            <a:pPr lvl="1" algn="just">
              <a:buNone/>
            </a:pPr>
            <a:endParaRPr lang="es-MX" dirty="0" smtClean="0">
              <a:latin typeface="Montserrat" panose="00000500000000000000" pitchFamily="50" charset="0"/>
            </a:endParaRPr>
          </a:p>
          <a:p>
            <a:pPr lvl="1" algn="just"/>
            <a:r>
              <a:rPr lang="es-MX" dirty="0" smtClean="0">
                <a:latin typeface="Montserrat" panose="00000500000000000000" pitchFamily="50" charset="0"/>
              </a:rPr>
              <a:t>Tutorías I</a:t>
            </a:r>
          </a:p>
          <a:p>
            <a:pPr lvl="1" algn="just"/>
            <a:r>
              <a:rPr lang="es-MX" dirty="0" smtClean="0">
                <a:latin typeface="Montserrat" panose="00000500000000000000" pitchFamily="50" charset="0"/>
              </a:rPr>
              <a:t>Tutorías ll</a:t>
            </a:r>
          </a:p>
          <a:p>
            <a:pPr lvl="1" algn="just"/>
            <a:r>
              <a:rPr lang="es-MX" dirty="0" smtClean="0">
                <a:latin typeface="Montserrat" panose="00000500000000000000" pitchFamily="50" charset="0"/>
              </a:rPr>
              <a:t>Actividades Extraescolares I y II</a:t>
            </a:r>
          </a:p>
          <a:p>
            <a:pPr lvl="1" algn="just"/>
            <a:r>
              <a:rPr lang="es-MX" dirty="0" smtClean="0">
                <a:latin typeface="Montserrat" panose="00000500000000000000" pitchFamily="50" charset="0"/>
              </a:rPr>
              <a:t>Dos actividades tales como Congresos, Cima, Grupos de Tutorías entre otros. (acudir en caso de dudas con tu coordinador de carrera).</a:t>
            </a:r>
            <a:endParaRPr lang="es-MX" dirty="0">
              <a:latin typeface="Montserrat" panose="000005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7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7063" y="1318166"/>
            <a:ext cx="9601200" cy="9062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dirty="0" smtClean="0">
                <a:latin typeface="Montserrat" panose="00000500000000000000" pitchFamily="50" charset="0"/>
              </a:rPr>
              <a:t>Documentos para acreditar el Servicio Social</a:t>
            </a:r>
            <a:endParaRPr lang="es-MX" sz="2400" dirty="0">
              <a:latin typeface="Montserrat" panose="00000500000000000000" pitchFamily="50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7063" y="1834306"/>
            <a:ext cx="59755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10" indent="-342910">
              <a:buFont typeface="+mj-lt"/>
              <a:buAutoNum type="alphaLcParenR"/>
              <a:defRPr/>
            </a:pPr>
            <a:r>
              <a:rPr lang="es-MX" sz="2400" dirty="0">
                <a:latin typeface="Montserrat" panose="00000500000000000000" pitchFamily="50" charset="0"/>
                <a:cs typeface="Arial" charset="0"/>
              </a:rPr>
              <a:t>Solicitud de Servicio Social. </a:t>
            </a:r>
          </a:p>
          <a:p>
            <a:pPr marL="342910" indent="-342910">
              <a:buFont typeface="+mj-lt"/>
              <a:buAutoNum type="alphaLcParenR"/>
              <a:defRPr/>
            </a:pPr>
            <a:r>
              <a:rPr lang="es-MX" sz="2400" dirty="0">
                <a:latin typeface="Montserrat" panose="00000500000000000000" pitchFamily="50" charset="0"/>
                <a:cs typeface="Arial" charset="0"/>
              </a:rPr>
              <a:t>Carta Compromiso de Servicio Social. </a:t>
            </a:r>
          </a:p>
          <a:p>
            <a:pPr marL="342910" indent="-342910">
              <a:buFont typeface="+mj-lt"/>
              <a:buAutoNum type="alphaLcParenR"/>
              <a:defRPr/>
            </a:pPr>
            <a:r>
              <a:rPr lang="es-MX" sz="2400" dirty="0">
                <a:latin typeface="Montserrat" panose="00000500000000000000" pitchFamily="50" charset="0"/>
                <a:cs typeface="Arial" charset="0"/>
              </a:rPr>
              <a:t>Constancia de Asistencia al Curso de Inducción</a:t>
            </a:r>
          </a:p>
          <a:p>
            <a:pPr marL="342910" indent="-342910">
              <a:buFont typeface="+mj-lt"/>
              <a:buAutoNum type="alphaLcParenR"/>
              <a:defRPr/>
            </a:pPr>
            <a:r>
              <a:rPr lang="es-MX" sz="2400" dirty="0" smtClean="0">
                <a:latin typeface="Montserrat" panose="00000500000000000000" pitchFamily="50" charset="0"/>
                <a:cs typeface="Arial" charset="0"/>
              </a:rPr>
              <a:t>Carta </a:t>
            </a:r>
            <a:r>
              <a:rPr lang="es-MX" sz="2400" dirty="0">
                <a:latin typeface="Montserrat" panose="00000500000000000000" pitchFamily="50" charset="0"/>
                <a:cs typeface="Arial" charset="0"/>
              </a:rPr>
              <a:t>de Presentación de Servicio Social firmada y sellada de recibida por el organismo</a:t>
            </a:r>
          </a:p>
          <a:p>
            <a:pPr marL="342910" indent="-342910">
              <a:buFont typeface="+mj-lt"/>
              <a:buAutoNum type="alphaLcParenR"/>
              <a:defRPr/>
            </a:pPr>
            <a:r>
              <a:rPr lang="es-MX" sz="2400" dirty="0">
                <a:latin typeface="Montserrat" panose="00000500000000000000" pitchFamily="50" charset="0"/>
                <a:cs typeface="Arial" charset="0"/>
              </a:rPr>
              <a:t>Carta de Aceptación firmada y sellada por el organismo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451378" y="1834306"/>
            <a:ext cx="5629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10" indent="-342910">
              <a:buFont typeface="+mj-lt"/>
              <a:buAutoNum type="alphaLcParenR" startAt="6"/>
              <a:defRPr/>
            </a:pPr>
            <a:r>
              <a:rPr lang="es-MX" sz="2400" dirty="0">
                <a:latin typeface="Montserrat" panose="00000500000000000000" pitchFamily="50" charset="0"/>
                <a:cs typeface="Arial" charset="0"/>
              </a:rPr>
              <a:t>Plan de trabajo</a:t>
            </a:r>
          </a:p>
          <a:p>
            <a:pPr marL="342910" indent="-342910">
              <a:buFont typeface="+mj-lt"/>
              <a:buAutoNum type="alphaLcParenR" startAt="6"/>
              <a:defRPr/>
            </a:pPr>
            <a:r>
              <a:rPr lang="es-MX" sz="2400" dirty="0" smtClean="0">
                <a:latin typeface="Montserrat" panose="00000500000000000000" pitchFamily="50" charset="0"/>
                <a:cs typeface="Arial" charset="0"/>
              </a:rPr>
              <a:t>Reporte </a:t>
            </a:r>
            <a:r>
              <a:rPr lang="es-MX" sz="2400" dirty="0">
                <a:latin typeface="Montserrat" panose="00000500000000000000" pitchFamily="50" charset="0"/>
                <a:cs typeface="Arial" charset="0"/>
              </a:rPr>
              <a:t>Bimestral de Servicio </a:t>
            </a:r>
            <a:r>
              <a:rPr lang="es-MX" sz="2400" dirty="0" smtClean="0">
                <a:latin typeface="Montserrat" panose="00000500000000000000" pitchFamily="50" charset="0"/>
                <a:cs typeface="Arial" charset="0"/>
              </a:rPr>
              <a:t>Social y Evaluación y Autoevaluaciones Cualitativas. </a:t>
            </a:r>
            <a:endParaRPr lang="es-MX" sz="2400" dirty="0">
              <a:latin typeface="Montserrat" panose="00000500000000000000" pitchFamily="50" charset="0"/>
              <a:cs typeface="Arial" charset="0"/>
            </a:endParaRPr>
          </a:p>
          <a:p>
            <a:pPr marL="342910" indent="-342910">
              <a:buFont typeface="+mj-lt"/>
              <a:buAutoNum type="alphaLcParenR" startAt="6"/>
              <a:defRPr/>
            </a:pPr>
            <a:r>
              <a:rPr lang="es-MX" sz="2400" dirty="0">
                <a:latin typeface="Montserrat" panose="00000500000000000000" pitchFamily="50" charset="0"/>
                <a:cs typeface="Arial" charset="0"/>
              </a:rPr>
              <a:t>Reporte Final</a:t>
            </a:r>
          </a:p>
          <a:p>
            <a:pPr marL="342910" indent="-342910">
              <a:buFont typeface="+mj-lt"/>
              <a:buAutoNum type="alphaLcParenR" startAt="6"/>
              <a:defRPr/>
            </a:pPr>
            <a:r>
              <a:rPr lang="es-MX" sz="2400" dirty="0">
                <a:latin typeface="Montserrat" panose="00000500000000000000" pitchFamily="50" charset="0"/>
                <a:cs typeface="Arial" charset="0"/>
              </a:rPr>
              <a:t>Carta de Terminación firmada y sellada de recibida por el organismo </a:t>
            </a:r>
          </a:p>
          <a:p>
            <a:pPr marL="342910" indent="-342910">
              <a:buFont typeface="+mj-lt"/>
              <a:buAutoNum type="alphaLcParenR" startAt="6"/>
              <a:defRPr/>
            </a:pPr>
            <a:r>
              <a:rPr lang="es-MX" sz="2400" dirty="0">
                <a:latin typeface="Montserrat" panose="00000500000000000000" pitchFamily="50" charset="0"/>
                <a:cs typeface="Arial" charset="0"/>
              </a:rPr>
              <a:t>Constancia </a:t>
            </a:r>
            <a:r>
              <a:rPr lang="es-MX" sz="2400" dirty="0" smtClean="0">
                <a:latin typeface="Montserrat" panose="00000500000000000000" pitchFamily="50" charset="0"/>
                <a:cs typeface="Arial" charset="0"/>
              </a:rPr>
              <a:t>de Terminación de </a:t>
            </a:r>
            <a:r>
              <a:rPr lang="es-MX" sz="2400" dirty="0">
                <a:latin typeface="Montserrat" panose="00000500000000000000" pitchFamily="50" charset="0"/>
                <a:cs typeface="Arial" charset="0"/>
              </a:rPr>
              <a:t>Servicio Social expedida por el ITH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9" y="178762"/>
            <a:ext cx="6094488" cy="9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Metropolitano</Template>
  <TotalTime>1232</TotalTime>
  <Words>1505</Words>
  <Application>Microsoft Office PowerPoint</Application>
  <PresentationFormat>Panorámica</PresentationFormat>
  <Paragraphs>224</Paragraphs>
  <Slides>51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9" baseType="lpstr">
      <vt:lpstr>Arial</vt:lpstr>
      <vt:lpstr>Arial Narrow</vt:lpstr>
      <vt:lpstr>Bahnschrift SemiCondensed</vt:lpstr>
      <vt:lpstr>Calibri</vt:lpstr>
      <vt:lpstr>Calibri Light</vt:lpstr>
      <vt:lpstr>Maiandra GD</vt:lpstr>
      <vt:lpstr>Montserrat</vt:lpstr>
      <vt:lpstr>Metropolitana</vt:lpstr>
      <vt:lpstr>PROGRAMA SEMESTRAL</vt:lpstr>
      <vt:lpstr>Directorio</vt:lpstr>
      <vt:lpstr>Objetivo de la  Plática</vt:lpstr>
      <vt:lpstr>Definición</vt:lpstr>
      <vt:lpstr>Bases Legales de Servicio Social: </vt:lpstr>
      <vt:lpstr>Disposiciones Generales</vt:lpstr>
      <vt:lpstr>Disposiciones generales</vt:lpstr>
      <vt:lpstr>Disposiciones Generales</vt:lpstr>
      <vt:lpstr>Presentación de PowerPoint</vt:lpstr>
      <vt:lpstr>  ¿Cómo inicio mi Servicio Social?</vt:lpstr>
      <vt:lpstr>Etapas para acreditar tu Servicio Social</vt:lpstr>
      <vt:lpstr>Etapas para acreditar tu Servicio Social</vt:lpstr>
      <vt:lpstr>Periodo para seleccionar la Institución:   Del 02 al 20 de Marzo</vt:lpstr>
      <vt:lpstr>Presentación de PowerPoint</vt:lpstr>
      <vt:lpstr>Presentación de PowerPoint</vt:lpstr>
      <vt:lpstr>Presentación de PowerPoint</vt:lpstr>
      <vt:lpstr>Presentación de PowerPoint</vt:lpstr>
      <vt:lpstr>¿QUE VOY A PREGUNTAR EN LA INSTITUCIÓN?</vt:lpstr>
      <vt:lpstr>Presentación de PowerPoint</vt:lpstr>
      <vt:lpstr>Trámite en Línea, www.ith.mx</vt:lpstr>
      <vt:lpstr>Trámite en Línea, www.ith.mx</vt:lpstr>
      <vt:lpstr>Trámite en Línea, www.ith.mx</vt:lpstr>
      <vt:lpstr>Trámite en Línea, www.ith.mx</vt:lpstr>
      <vt:lpstr>Trámite en Línea, www.ith.mx</vt:lpstr>
      <vt:lpstr>Formatos…</vt:lpstr>
      <vt:lpstr>Presentación de PowerPoint</vt:lpstr>
      <vt:lpstr>Formato</vt:lpstr>
      <vt:lpstr>Etapas para acreditar tu Servicio Social</vt:lpstr>
      <vt:lpstr>  Entregar impresas en OFICINA DE SERVICIO SOCIAL:   - REPORTE BIMESTRAL (firmada y sellada por el encargado de tu servicio social) - EVALUACIÓN CUALITATIVA (evaluada, firmada y sellada por el encargado de tu   servicio social) - AUTOEVALUACIONES (firmada por el prestador)  </vt:lpstr>
      <vt:lpstr>   Ejemplo:  Si inicio el 02 de Marzo, debo entregar reportes: 2 de mayo, 2 de julio y 2 de Septiembre…</vt:lpstr>
      <vt:lpstr>  Entregar a más tardar cinco días hábiles después de haber concluido cada bimestre, en caso de NO respetar esta condición se ANULARÁ tu Servicio Social. </vt:lpstr>
      <vt:lpstr>Presentación de PowerPoint</vt:lpstr>
      <vt:lpstr>CÓMO  LLENAR EL REPORTE</vt:lpstr>
      <vt:lpstr>PARA IMPRIMIR TU REPORTE, EVALUACION Y AUTOEVALUACIONES CUALITATIVAS</vt:lpstr>
      <vt:lpstr>Presentación de PowerPoint</vt:lpstr>
      <vt:lpstr>EVALUACIONES Y AUTOEVALUACIONES CUALITATIVAS</vt:lpstr>
      <vt:lpstr>Etapas para acreditar tu Servicio Social</vt:lpstr>
      <vt:lpstr>PARA TERMINAR EL SERVICIO SOCIAL</vt:lpstr>
      <vt:lpstr>Presentación de PowerPoint</vt:lpstr>
      <vt:lpstr>Trámite en Línea, www.ith.mx</vt:lpstr>
      <vt:lpstr>Presentación de PowerPoint</vt:lpstr>
      <vt:lpstr>Trámite en Línea, www.ith.mx</vt:lpstr>
      <vt:lpstr>¿Cómo conocer mi Status?</vt:lpstr>
      <vt:lpstr>¿Cómo saber si ya quedé registrad@? </vt:lpstr>
      <vt:lpstr> ¿Qué puedo hacer si no recuerdo mi fecha de inicio?  </vt:lpstr>
      <vt:lpstr>  ¿Se validaron mis reportes?</vt:lpstr>
      <vt:lpstr>Trámite en Línea, www.ith.mx </vt:lpstr>
      <vt:lpstr>Presentación de PowerPoint</vt:lpstr>
      <vt:lpstr>Presentación de PowerPoint</vt:lpstr>
      <vt:lpstr>Presentación de PowerPoint</vt:lpstr>
      <vt:lpstr>NOTAS IMPORTANTES:  * SI APENAS COMENZARAS TU S.S. Y DISTE DE ALTA LA MATERIA, HAY QUE DARLA DE BAJA *LLEVAR CONTROL DE SUS EVALUACIONES BIMESTRALES  * COMO APARTAR LUGAR * TIENEN HASTA EL 20 DE MARZO * Respetar los horarios acordados con la Institución donde prestarás servicio.  * PERIODO VACACIONAL (FB: ITH GESTIÓN TECNOLÓGICA Y VINCULACIÓN o EN EL DPTO. DE GESTION TECNOLOGICA)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SEMESTRAL  SERVICIO SOCIAL  2019-2</dc:title>
  <dc:creator>OFServicioSocial</dc:creator>
  <cp:lastModifiedBy>Usuario de Windows</cp:lastModifiedBy>
  <cp:revision>81</cp:revision>
  <dcterms:created xsi:type="dcterms:W3CDTF">2019-09-04T17:07:13Z</dcterms:created>
  <dcterms:modified xsi:type="dcterms:W3CDTF">2020-02-28T21:04:38Z</dcterms:modified>
</cp:coreProperties>
</file>